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3">
  <p:sldMasterIdLst>
    <p:sldMasterId id="2147483648" r:id="rId1"/>
  </p:sldMasterIdLst>
  <p:sldIdLst>
    <p:sldId id="256" r:id="rId2"/>
    <p:sldId id="261" r:id="rId3"/>
    <p:sldId id="276" r:id="rId4"/>
    <p:sldId id="317" r:id="rId5"/>
    <p:sldId id="297" r:id="rId6"/>
    <p:sldId id="295" r:id="rId7"/>
    <p:sldId id="315" r:id="rId8"/>
    <p:sldId id="333" r:id="rId9"/>
    <p:sldId id="337" r:id="rId10"/>
    <p:sldId id="334" r:id="rId11"/>
    <p:sldId id="335" r:id="rId12"/>
    <p:sldId id="290" r:id="rId13"/>
    <p:sldId id="289" r:id="rId14"/>
    <p:sldId id="339" r:id="rId15"/>
    <p:sldId id="338" r:id="rId16"/>
    <p:sldId id="306" r:id="rId17"/>
    <p:sldId id="343" r:id="rId18"/>
    <p:sldId id="307" r:id="rId19"/>
    <p:sldId id="340" r:id="rId20"/>
    <p:sldId id="342" r:id="rId21"/>
    <p:sldId id="308" r:id="rId22"/>
    <p:sldId id="329" r:id="rId23"/>
    <p:sldId id="330" r:id="rId24"/>
    <p:sldId id="344" r:id="rId25"/>
    <p:sldId id="324" r:id="rId26"/>
    <p:sldId id="267" r:id="rId27"/>
    <p:sldId id="268" r:id="rId28"/>
    <p:sldId id="318" r:id="rId29"/>
    <p:sldId id="258" r:id="rId30"/>
    <p:sldId id="259"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B55EFCC-41CE-4B43-BCA7-3BC071EB3FD6}" v="22" dt="2024-01-24T04:45:34.20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5" d="100"/>
          <a:sy n="85" d="100"/>
        </p:scale>
        <p:origin x="590"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37"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ALANIAPPAN Devarajan" userId="0ccb0e75-6f62-4860-b5c8-e1d1cc272866" providerId="ADAL" clId="{6BFA7752-9EC0-471E-AC56-E890149C7F72}"/>
    <pc:docChg chg="undo redo custSel addSld delSld modSld sldOrd addMainMaster delMainMaster modMainMaster">
      <pc:chgData name="PALANIAPPAN Devarajan" userId="0ccb0e75-6f62-4860-b5c8-e1d1cc272866" providerId="ADAL" clId="{6BFA7752-9EC0-471E-AC56-E890149C7F72}" dt="2023-12-22T07:27:19.848" v="3797" actId="20577"/>
      <pc:docMkLst>
        <pc:docMk/>
      </pc:docMkLst>
      <pc:sldChg chg="addSp delSp modSp mod modTransition setBg setClrOvrMap delDesignElem">
        <pc:chgData name="PALANIAPPAN Devarajan" userId="0ccb0e75-6f62-4860-b5c8-e1d1cc272866" providerId="ADAL" clId="{6BFA7752-9EC0-471E-AC56-E890149C7F72}" dt="2023-12-21T13:07:18.121" v="3778" actId="1076"/>
        <pc:sldMkLst>
          <pc:docMk/>
          <pc:sldMk cId="1108333823" sldId="256"/>
        </pc:sldMkLst>
        <pc:spChg chg="add del mod">
          <ac:chgData name="PALANIAPPAN Devarajan" userId="0ccb0e75-6f62-4860-b5c8-e1d1cc272866" providerId="ADAL" clId="{6BFA7752-9EC0-471E-AC56-E890149C7F72}" dt="2023-12-07T11:53:04.212" v="435" actId="767"/>
          <ac:spMkLst>
            <pc:docMk/>
            <pc:sldMk cId="1108333823" sldId="256"/>
            <ac:spMk id="2" creationId="{AF426761-0DDA-EEE0-7A2A-65EC0B56377E}"/>
          </ac:spMkLst>
        </pc:spChg>
        <pc:spChg chg="mod ord">
          <ac:chgData name="PALANIAPPAN Devarajan" userId="0ccb0e75-6f62-4860-b5c8-e1d1cc272866" providerId="ADAL" clId="{6BFA7752-9EC0-471E-AC56-E890149C7F72}" dt="2023-12-08T07:09:04.190" v="614" actId="20577"/>
          <ac:spMkLst>
            <pc:docMk/>
            <pc:sldMk cId="1108333823" sldId="256"/>
            <ac:spMk id="5" creationId="{A5A7CB50-0D92-D3BA-FB32-BF072326FDAF}"/>
          </ac:spMkLst>
        </pc:spChg>
        <pc:spChg chg="add mod">
          <ac:chgData name="PALANIAPPAN Devarajan" userId="0ccb0e75-6f62-4860-b5c8-e1d1cc272866" providerId="ADAL" clId="{6BFA7752-9EC0-471E-AC56-E890149C7F72}" dt="2023-12-21T13:07:18.121" v="3778" actId="1076"/>
          <ac:spMkLst>
            <pc:docMk/>
            <pc:sldMk cId="1108333823" sldId="256"/>
            <ac:spMk id="6" creationId="{38D663E1-F39D-79DE-135E-1373AAA53DC7}"/>
          </ac:spMkLst>
        </pc:spChg>
        <pc:spChg chg="add del">
          <ac:chgData name="PALANIAPPAN Devarajan" userId="0ccb0e75-6f62-4860-b5c8-e1d1cc272866" providerId="ADAL" clId="{6BFA7752-9EC0-471E-AC56-E890149C7F72}" dt="2023-12-04T09:08:04.872" v="15" actId="26606"/>
          <ac:spMkLst>
            <pc:docMk/>
            <pc:sldMk cId="1108333823" sldId="256"/>
            <ac:spMk id="9" creationId="{D4771268-CB57-404A-9271-370EB28F6090}"/>
          </ac:spMkLst>
        </pc:spChg>
        <pc:spChg chg="add del">
          <ac:chgData name="PALANIAPPAN Devarajan" userId="0ccb0e75-6f62-4860-b5c8-e1d1cc272866" providerId="ADAL" clId="{6BFA7752-9EC0-471E-AC56-E890149C7F72}" dt="2023-12-04T09:08:06.896" v="17" actId="26606"/>
          <ac:spMkLst>
            <pc:docMk/>
            <pc:sldMk cId="1108333823" sldId="256"/>
            <ac:spMk id="11" creationId="{870A1295-61BC-4214-AA3E-D396673024D0}"/>
          </ac:spMkLst>
        </pc:spChg>
        <pc:spChg chg="add del">
          <ac:chgData name="PALANIAPPAN Devarajan" userId="0ccb0e75-6f62-4860-b5c8-e1d1cc272866" providerId="ADAL" clId="{6BFA7752-9EC0-471E-AC56-E890149C7F72}" dt="2023-12-04T09:07:36.296" v="1" actId="26606"/>
          <ac:spMkLst>
            <pc:docMk/>
            <pc:sldMk cId="1108333823" sldId="256"/>
            <ac:spMk id="12" creationId="{37C89E4B-3C9F-44B9-8B86-D9E3D112D8EC}"/>
          </ac:spMkLst>
        </pc:spChg>
        <pc:spChg chg="add del">
          <ac:chgData name="PALANIAPPAN Devarajan" userId="0ccb0e75-6f62-4860-b5c8-e1d1cc272866" providerId="ADAL" clId="{6BFA7752-9EC0-471E-AC56-E890149C7F72}" dt="2023-12-04T09:07:50.241" v="7" actId="26606"/>
          <ac:spMkLst>
            <pc:docMk/>
            <pc:sldMk cId="1108333823" sldId="256"/>
            <ac:spMk id="18" creationId="{4A62647B-1222-407C-8740-5A497612B1F5}"/>
          </ac:spMkLst>
        </pc:spChg>
        <pc:spChg chg="add del">
          <ac:chgData name="PALANIAPPAN Devarajan" userId="0ccb0e75-6f62-4860-b5c8-e1d1cc272866" providerId="ADAL" clId="{6BFA7752-9EC0-471E-AC56-E890149C7F72}" dt="2023-12-04T09:07:38.980" v="3" actId="26606"/>
          <ac:spMkLst>
            <pc:docMk/>
            <pc:sldMk cId="1108333823" sldId="256"/>
            <ac:spMk id="21" creationId="{23D09407-53BC-485E-B4CE-BC5E4FC4B25B}"/>
          </ac:spMkLst>
        </pc:spChg>
        <pc:spChg chg="add del">
          <ac:chgData name="PALANIAPPAN Devarajan" userId="0ccb0e75-6f62-4860-b5c8-e1d1cc272866" providerId="ADAL" clId="{6BFA7752-9EC0-471E-AC56-E890149C7F72}" dt="2023-12-04T09:08:08.521" v="19" actId="26606"/>
          <ac:spMkLst>
            <pc:docMk/>
            <pc:sldMk cId="1108333823" sldId="256"/>
            <ac:spMk id="23" creationId="{19D32F93-50AC-4C46-A5DB-291C60DDB7BD}"/>
          </ac:spMkLst>
        </pc:spChg>
        <pc:spChg chg="add del">
          <ac:chgData name="PALANIAPPAN Devarajan" userId="0ccb0e75-6f62-4860-b5c8-e1d1cc272866" providerId="ADAL" clId="{6BFA7752-9EC0-471E-AC56-E890149C7F72}" dt="2023-12-04T09:08:08.521" v="19" actId="26606"/>
          <ac:spMkLst>
            <pc:docMk/>
            <pc:sldMk cId="1108333823" sldId="256"/>
            <ac:spMk id="24" creationId="{86FD7672-78BE-4D6F-A711-2CDB79B52DFF}"/>
          </ac:spMkLst>
        </pc:spChg>
        <pc:spChg chg="add del">
          <ac:chgData name="PALANIAPPAN Devarajan" userId="0ccb0e75-6f62-4860-b5c8-e1d1cc272866" providerId="ADAL" clId="{6BFA7752-9EC0-471E-AC56-E890149C7F72}" dt="2023-12-04T09:08:08.521" v="19" actId="26606"/>
          <ac:spMkLst>
            <pc:docMk/>
            <pc:sldMk cId="1108333823" sldId="256"/>
            <ac:spMk id="25" creationId="{827DC2C4-B485-428A-BF4A-472D2967F47F}"/>
          </ac:spMkLst>
        </pc:spChg>
        <pc:spChg chg="add del">
          <ac:chgData name="PALANIAPPAN Devarajan" userId="0ccb0e75-6f62-4860-b5c8-e1d1cc272866" providerId="ADAL" clId="{6BFA7752-9EC0-471E-AC56-E890149C7F72}" dt="2023-12-04T09:08:08.521" v="19" actId="26606"/>
          <ac:spMkLst>
            <pc:docMk/>
            <pc:sldMk cId="1108333823" sldId="256"/>
            <ac:spMk id="26" creationId="{4A62647B-1222-407C-8740-5A497612B1F5}"/>
          </ac:spMkLst>
        </pc:spChg>
        <pc:spChg chg="add del">
          <ac:chgData name="PALANIAPPAN Devarajan" userId="0ccb0e75-6f62-4860-b5c8-e1d1cc272866" providerId="ADAL" clId="{6BFA7752-9EC0-471E-AC56-E890149C7F72}" dt="2023-12-04T09:07:38.980" v="3" actId="26606"/>
          <ac:spMkLst>
            <pc:docMk/>
            <pc:sldMk cId="1108333823" sldId="256"/>
            <ac:spMk id="27" creationId="{921DB988-49FC-4608-B0A2-E2F3A4019041}"/>
          </ac:spMkLst>
        </pc:spChg>
        <pc:spChg chg="add del">
          <ac:chgData name="PALANIAPPAN Devarajan" userId="0ccb0e75-6f62-4860-b5c8-e1d1cc272866" providerId="ADAL" clId="{6BFA7752-9EC0-471E-AC56-E890149C7F72}" dt="2023-12-04T09:08:10.088" v="21" actId="26606"/>
          <ac:spMkLst>
            <pc:docMk/>
            <pc:sldMk cId="1108333823" sldId="256"/>
            <ac:spMk id="29" creationId="{6753252F-4873-4F63-801D-CC719279A7D5}"/>
          </ac:spMkLst>
        </pc:spChg>
        <pc:spChg chg="add del">
          <ac:chgData name="PALANIAPPAN Devarajan" userId="0ccb0e75-6f62-4860-b5c8-e1d1cc272866" providerId="ADAL" clId="{6BFA7752-9EC0-471E-AC56-E890149C7F72}" dt="2023-12-04T09:07:45.109" v="5" actId="26606"/>
          <ac:spMkLst>
            <pc:docMk/>
            <pc:sldMk cId="1108333823" sldId="256"/>
            <ac:spMk id="30" creationId="{6753252F-4873-4F63-801D-CC719279A7D5}"/>
          </ac:spMkLst>
        </pc:spChg>
        <pc:spChg chg="add del">
          <ac:chgData name="PALANIAPPAN Devarajan" userId="0ccb0e75-6f62-4860-b5c8-e1d1cc272866" providerId="ADAL" clId="{6BFA7752-9EC0-471E-AC56-E890149C7F72}" dt="2023-12-04T09:07:45.109" v="5" actId="26606"/>
          <ac:spMkLst>
            <pc:docMk/>
            <pc:sldMk cId="1108333823" sldId="256"/>
            <ac:spMk id="31" creationId="{047C8CCB-F95D-4249-92DD-651249D3535A}"/>
          </ac:spMkLst>
        </pc:spChg>
        <pc:spChg chg="add del">
          <ac:chgData name="PALANIAPPAN Devarajan" userId="0ccb0e75-6f62-4860-b5c8-e1d1cc272866" providerId="ADAL" clId="{6BFA7752-9EC0-471E-AC56-E890149C7F72}" dt="2023-12-04T09:08:10.088" v="21" actId="26606"/>
          <ac:spMkLst>
            <pc:docMk/>
            <pc:sldMk cId="1108333823" sldId="256"/>
            <ac:spMk id="32" creationId="{047C8CCB-F95D-4249-92DD-651249D3535A}"/>
          </ac:spMkLst>
        </pc:spChg>
        <pc:spChg chg="add del">
          <ac:chgData name="PALANIAPPAN Devarajan" userId="0ccb0e75-6f62-4860-b5c8-e1d1cc272866" providerId="ADAL" clId="{6BFA7752-9EC0-471E-AC56-E890149C7F72}" dt="2023-12-04T09:07:50.241" v="7" actId="26606"/>
          <ac:spMkLst>
            <pc:docMk/>
            <pc:sldMk cId="1108333823" sldId="256"/>
            <ac:spMk id="33" creationId="{19D32F93-50AC-4C46-A5DB-291C60DDB7BD}"/>
          </ac:spMkLst>
        </pc:spChg>
        <pc:spChg chg="add del">
          <ac:chgData name="PALANIAPPAN Devarajan" userId="0ccb0e75-6f62-4860-b5c8-e1d1cc272866" providerId="ADAL" clId="{6BFA7752-9EC0-471E-AC56-E890149C7F72}" dt="2023-12-04T09:07:50.241" v="7" actId="26606"/>
          <ac:spMkLst>
            <pc:docMk/>
            <pc:sldMk cId="1108333823" sldId="256"/>
            <ac:spMk id="34" creationId="{86FD7672-78BE-4D6F-A711-2CDB79B52DFF}"/>
          </ac:spMkLst>
        </pc:spChg>
        <pc:spChg chg="add del">
          <ac:chgData name="PALANIAPPAN Devarajan" userId="0ccb0e75-6f62-4860-b5c8-e1d1cc272866" providerId="ADAL" clId="{6BFA7752-9EC0-471E-AC56-E890149C7F72}" dt="2023-12-04T09:07:50.241" v="7" actId="26606"/>
          <ac:spMkLst>
            <pc:docMk/>
            <pc:sldMk cId="1108333823" sldId="256"/>
            <ac:spMk id="35" creationId="{827DC2C4-B485-428A-BF4A-472D2967F47F}"/>
          </ac:spMkLst>
        </pc:spChg>
        <pc:spChg chg="add del">
          <ac:chgData name="PALANIAPPAN Devarajan" userId="0ccb0e75-6f62-4860-b5c8-e1d1cc272866" providerId="ADAL" clId="{6BFA7752-9EC0-471E-AC56-E890149C7F72}" dt="2023-12-04T09:08:14.586" v="23" actId="26606"/>
          <ac:spMkLst>
            <pc:docMk/>
            <pc:sldMk cId="1108333823" sldId="256"/>
            <ac:spMk id="36" creationId="{23D09407-53BC-485E-B4CE-BC5E4FC4B25B}"/>
          </ac:spMkLst>
        </pc:spChg>
        <pc:spChg chg="add del">
          <ac:chgData name="PALANIAPPAN Devarajan" userId="0ccb0e75-6f62-4860-b5c8-e1d1cc272866" providerId="ADAL" clId="{6BFA7752-9EC0-471E-AC56-E890149C7F72}" dt="2023-12-04T09:07:51.492" v="9" actId="26606"/>
          <ac:spMkLst>
            <pc:docMk/>
            <pc:sldMk cId="1108333823" sldId="256"/>
            <ac:spMk id="37" creationId="{ECC07320-C2CA-4E29-8481-9D9E143C7788}"/>
          </ac:spMkLst>
        </pc:spChg>
        <pc:spChg chg="add del">
          <ac:chgData name="PALANIAPPAN Devarajan" userId="0ccb0e75-6f62-4860-b5c8-e1d1cc272866" providerId="ADAL" clId="{6BFA7752-9EC0-471E-AC56-E890149C7F72}" dt="2023-12-04T09:08:14.586" v="23" actId="26606"/>
          <ac:spMkLst>
            <pc:docMk/>
            <pc:sldMk cId="1108333823" sldId="256"/>
            <ac:spMk id="39" creationId="{921DB988-49FC-4608-B0A2-E2F3A4019041}"/>
          </ac:spMkLst>
        </pc:spChg>
        <pc:spChg chg="add del">
          <ac:chgData name="PALANIAPPAN Devarajan" userId="0ccb0e75-6f62-4860-b5c8-e1d1cc272866" providerId="ADAL" clId="{6BFA7752-9EC0-471E-AC56-E890149C7F72}" dt="2023-12-04T09:07:59.470" v="11" actId="26606"/>
          <ac:spMkLst>
            <pc:docMk/>
            <pc:sldMk cId="1108333823" sldId="256"/>
            <ac:spMk id="40" creationId="{A4AC5506-6312-4701-8D3C-40187889A947}"/>
          </ac:spMkLst>
        </pc:spChg>
        <pc:spChg chg="add del">
          <ac:chgData name="PALANIAPPAN Devarajan" userId="0ccb0e75-6f62-4860-b5c8-e1d1cc272866" providerId="ADAL" clId="{6BFA7752-9EC0-471E-AC56-E890149C7F72}" dt="2023-12-04T09:08:23.302" v="25" actId="26606"/>
          <ac:spMkLst>
            <pc:docMk/>
            <pc:sldMk cId="1108333823" sldId="256"/>
            <ac:spMk id="49" creationId="{37C89E4B-3C9F-44B9-8B86-D9E3D112D8EC}"/>
          </ac:spMkLst>
        </pc:spChg>
        <pc:spChg chg="add del">
          <ac:chgData name="PALANIAPPAN Devarajan" userId="0ccb0e75-6f62-4860-b5c8-e1d1cc272866" providerId="ADAL" clId="{6BFA7752-9EC0-471E-AC56-E890149C7F72}" dt="2023-12-04T09:45:36.880" v="47" actId="26606"/>
          <ac:spMkLst>
            <pc:docMk/>
            <pc:sldMk cId="1108333823" sldId="256"/>
            <ac:spMk id="53" creationId="{A4AC5506-6312-4701-8D3C-40187889A947}"/>
          </ac:spMkLst>
        </pc:spChg>
        <pc:spChg chg="add del">
          <ac:chgData name="PALANIAPPAN Devarajan" userId="0ccb0e75-6f62-4860-b5c8-e1d1cc272866" providerId="ADAL" clId="{6BFA7752-9EC0-471E-AC56-E890149C7F72}" dt="2023-12-04T09:45:16.691" v="40" actId="26606"/>
          <ac:spMkLst>
            <pc:docMk/>
            <pc:sldMk cId="1108333823" sldId="256"/>
            <ac:spMk id="58" creationId="{F0A604E4-7307-451C-93BE-F1F7E1BF3BF8}"/>
          </ac:spMkLst>
        </pc:spChg>
        <pc:spChg chg="add del">
          <ac:chgData name="PALANIAPPAN Devarajan" userId="0ccb0e75-6f62-4860-b5c8-e1d1cc272866" providerId="ADAL" clId="{6BFA7752-9EC0-471E-AC56-E890149C7F72}" dt="2023-12-04T09:45:16.691" v="40" actId="26606"/>
          <ac:spMkLst>
            <pc:docMk/>
            <pc:sldMk cId="1108333823" sldId="256"/>
            <ac:spMk id="60" creationId="{F7F3A0AA-35E5-4085-942B-737839030604}"/>
          </ac:spMkLst>
        </pc:spChg>
        <pc:spChg chg="add del">
          <ac:chgData name="PALANIAPPAN Devarajan" userId="0ccb0e75-6f62-4860-b5c8-e1d1cc272866" providerId="ADAL" clId="{6BFA7752-9EC0-471E-AC56-E890149C7F72}" dt="2023-12-04T09:45:16.691" v="40" actId="26606"/>
          <ac:spMkLst>
            <pc:docMk/>
            <pc:sldMk cId="1108333823" sldId="256"/>
            <ac:spMk id="62" creationId="{402F5C38-C747-4173-ABBF-656E39E82130}"/>
          </ac:spMkLst>
        </pc:spChg>
        <pc:spChg chg="add del">
          <ac:chgData name="PALANIAPPAN Devarajan" userId="0ccb0e75-6f62-4860-b5c8-e1d1cc272866" providerId="ADAL" clId="{6BFA7752-9EC0-471E-AC56-E890149C7F72}" dt="2023-12-04T09:45:16.691" v="40" actId="26606"/>
          <ac:spMkLst>
            <pc:docMk/>
            <pc:sldMk cId="1108333823" sldId="256"/>
            <ac:spMk id="64" creationId="{E37EECFC-A684-4391-AE85-4CDAF5565F61}"/>
          </ac:spMkLst>
        </pc:spChg>
        <pc:spChg chg="add del">
          <ac:chgData name="PALANIAPPAN Devarajan" userId="0ccb0e75-6f62-4860-b5c8-e1d1cc272866" providerId="ADAL" clId="{6BFA7752-9EC0-471E-AC56-E890149C7F72}" dt="2023-12-04T09:45:25.043" v="42" actId="26606"/>
          <ac:spMkLst>
            <pc:docMk/>
            <pc:sldMk cId="1108333823" sldId="256"/>
            <ac:spMk id="66" creationId="{6753252F-4873-4F63-801D-CC719279A7D5}"/>
          </ac:spMkLst>
        </pc:spChg>
        <pc:spChg chg="add del">
          <ac:chgData name="PALANIAPPAN Devarajan" userId="0ccb0e75-6f62-4860-b5c8-e1d1cc272866" providerId="ADAL" clId="{6BFA7752-9EC0-471E-AC56-E890149C7F72}" dt="2023-12-04T09:45:25.043" v="42" actId="26606"/>
          <ac:spMkLst>
            <pc:docMk/>
            <pc:sldMk cId="1108333823" sldId="256"/>
            <ac:spMk id="67" creationId="{047C8CCB-F95D-4249-92DD-651249D3535A}"/>
          </ac:spMkLst>
        </pc:spChg>
        <pc:spChg chg="add del">
          <ac:chgData name="PALANIAPPAN Devarajan" userId="0ccb0e75-6f62-4860-b5c8-e1d1cc272866" providerId="ADAL" clId="{6BFA7752-9EC0-471E-AC56-E890149C7F72}" dt="2023-12-04T09:45:28.541" v="44" actId="26606"/>
          <ac:spMkLst>
            <pc:docMk/>
            <pc:sldMk cId="1108333823" sldId="256"/>
            <ac:spMk id="69" creationId="{F8446B12-7391-4711-8B31-112A0B896C76}"/>
          </ac:spMkLst>
        </pc:spChg>
        <pc:spChg chg="add del">
          <ac:chgData name="PALANIAPPAN Devarajan" userId="0ccb0e75-6f62-4860-b5c8-e1d1cc272866" providerId="ADAL" clId="{6BFA7752-9EC0-471E-AC56-E890149C7F72}" dt="2023-12-04T09:45:36.880" v="46" actId="26606"/>
          <ac:spMkLst>
            <pc:docMk/>
            <pc:sldMk cId="1108333823" sldId="256"/>
            <ac:spMk id="73" creationId="{ECC07320-C2CA-4E29-8481-9D9E143C7788}"/>
          </ac:spMkLst>
        </pc:spChg>
        <pc:spChg chg="add del">
          <ac:chgData name="PALANIAPPAN Devarajan" userId="0ccb0e75-6f62-4860-b5c8-e1d1cc272866" providerId="ADAL" clId="{6BFA7752-9EC0-471E-AC56-E890149C7F72}" dt="2023-12-04T09:48:40.550" v="95" actId="26606"/>
          <ac:spMkLst>
            <pc:docMk/>
            <pc:sldMk cId="1108333823" sldId="256"/>
            <ac:spMk id="76" creationId="{F0A604E4-7307-451C-93BE-F1F7E1BF3BF8}"/>
          </ac:spMkLst>
        </pc:spChg>
        <pc:spChg chg="add del">
          <ac:chgData name="PALANIAPPAN Devarajan" userId="0ccb0e75-6f62-4860-b5c8-e1d1cc272866" providerId="ADAL" clId="{6BFA7752-9EC0-471E-AC56-E890149C7F72}" dt="2023-12-04T09:48:40.550" v="95" actId="26606"/>
          <ac:spMkLst>
            <pc:docMk/>
            <pc:sldMk cId="1108333823" sldId="256"/>
            <ac:spMk id="77" creationId="{F7F3A0AA-35E5-4085-942B-737839030604}"/>
          </ac:spMkLst>
        </pc:spChg>
        <pc:spChg chg="add del">
          <ac:chgData name="PALANIAPPAN Devarajan" userId="0ccb0e75-6f62-4860-b5c8-e1d1cc272866" providerId="ADAL" clId="{6BFA7752-9EC0-471E-AC56-E890149C7F72}" dt="2023-12-04T09:48:40.550" v="95" actId="26606"/>
          <ac:spMkLst>
            <pc:docMk/>
            <pc:sldMk cId="1108333823" sldId="256"/>
            <ac:spMk id="78" creationId="{402F5C38-C747-4173-ABBF-656E39E82130}"/>
          </ac:spMkLst>
        </pc:spChg>
        <pc:spChg chg="add del">
          <ac:chgData name="PALANIAPPAN Devarajan" userId="0ccb0e75-6f62-4860-b5c8-e1d1cc272866" providerId="ADAL" clId="{6BFA7752-9EC0-471E-AC56-E890149C7F72}" dt="2023-12-04T09:48:40.550" v="95" actId="26606"/>
          <ac:spMkLst>
            <pc:docMk/>
            <pc:sldMk cId="1108333823" sldId="256"/>
            <ac:spMk id="79" creationId="{E37EECFC-A684-4391-AE85-4CDAF5565F61}"/>
          </ac:spMkLst>
        </pc:spChg>
        <pc:spChg chg="add del">
          <ac:chgData name="PALANIAPPAN Devarajan" userId="0ccb0e75-6f62-4860-b5c8-e1d1cc272866" providerId="ADAL" clId="{6BFA7752-9EC0-471E-AC56-E890149C7F72}" dt="2023-12-04T09:47:17.238" v="62" actId="26606"/>
          <ac:spMkLst>
            <pc:docMk/>
            <pc:sldMk cId="1108333823" sldId="256"/>
            <ac:spMk id="81" creationId="{A8384FB5-9ADC-4DDC-881B-597D56F5B15D}"/>
          </ac:spMkLst>
        </pc:spChg>
        <pc:spChg chg="add del">
          <ac:chgData name="PALANIAPPAN Devarajan" userId="0ccb0e75-6f62-4860-b5c8-e1d1cc272866" providerId="ADAL" clId="{6BFA7752-9EC0-471E-AC56-E890149C7F72}" dt="2023-12-04T09:47:17.238" v="62" actId="26606"/>
          <ac:spMkLst>
            <pc:docMk/>
            <pc:sldMk cId="1108333823" sldId="256"/>
            <ac:spMk id="82" creationId="{91E5A9A7-95C6-4F4F-B00E-C82E07FE62EF}"/>
          </ac:spMkLst>
        </pc:spChg>
        <pc:spChg chg="add del">
          <ac:chgData name="PALANIAPPAN Devarajan" userId="0ccb0e75-6f62-4860-b5c8-e1d1cc272866" providerId="ADAL" clId="{6BFA7752-9EC0-471E-AC56-E890149C7F72}" dt="2023-12-04T09:47:17.238" v="62" actId="26606"/>
          <ac:spMkLst>
            <pc:docMk/>
            <pc:sldMk cId="1108333823" sldId="256"/>
            <ac:spMk id="83" creationId="{D07DD2DE-F619-49DD-B5E7-03A290FF4ED1}"/>
          </ac:spMkLst>
        </pc:spChg>
        <pc:spChg chg="add del">
          <ac:chgData name="PALANIAPPAN Devarajan" userId="0ccb0e75-6f62-4860-b5c8-e1d1cc272866" providerId="ADAL" clId="{6BFA7752-9EC0-471E-AC56-E890149C7F72}" dt="2023-12-04T09:47:07.589" v="58" actId="26606"/>
          <ac:spMkLst>
            <pc:docMk/>
            <pc:sldMk cId="1108333823" sldId="256"/>
            <ac:spMk id="84" creationId="{A8384FB5-9ADC-4DDC-881B-597D56F5B15D}"/>
          </ac:spMkLst>
        </pc:spChg>
        <pc:spChg chg="add del">
          <ac:chgData name="PALANIAPPAN Devarajan" userId="0ccb0e75-6f62-4860-b5c8-e1d1cc272866" providerId="ADAL" clId="{6BFA7752-9EC0-471E-AC56-E890149C7F72}" dt="2023-12-04T09:47:17.238" v="62" actId="26606"/>
          <ac:spMkLst>
            <pc:docMk/>
            <pc:sldMk cId="1108333823" sldId="256"/>
            <ac:spMk id="85" creationId="{85149191-5F60-4A28-AAFF-039F96B0F3EC}"/>
          </ac:spMkLst>
        </pc:spChg>
        <pc:spChg chg="add del">
          <ac:chgData name="PALANIAPPAN Devarajan" userId="0ccb0e75-6f62-4860-b5c8-e1d1cc272866" providerId="ADAL" clId="{6BFA7752-9EC0-471E-AC56-E890149C7F72}" dt="2023-12-04T09:47:07.589" v="58" actId="26606"/>
          <ac:spMkLst>
            <pc:docMk/>
            <pc:sldMk cId="1108333823" sldId="256"/>
            <ac:spMk id="86" creationId="{1199E1B1-A8C0-4FE8-A5A8-1CB41D69F857}"/>
          </ac:spMkLst>
        </pc:spChg>
        <pc:spChg chg="add del">
          <ac:chgData name="PALANIAPPAN Devarajan" userId="0ccb0e75-6f62-4860-b5c8-e1d1cc272866" providerId="ADAL" clId="{6BFA7752-9EC0-471E-AC56-E890149C7F72}" dt="2023-12-04T09:47:07.589" v="58" actId="26606"/>
          <ac:spMkLst>
            <pc:docMk/>
            <pc:sldMk cId="1108333823" sldId="256"/>
            <ac:spMk id="88" creationId="{84A8DE83-DE75-4B41-9DB4-A7EC0B0DEC0B}"/>
          </ac:spMkLst>
        </pc:spChg>
        <pc:spChg chg="add del">
          <ac:chgData name="PALANIAPPAN Devarajan" userId="0ccb0e75-6f62-4860-b5c8-e1d1cc272866" providerId="ADAL" clId="{6BFA7752-9EC0-471E-AC56-E890149C7F72}" dt="2023-12-04T09:47:07.589" v="58" actId="26606"/>
          <ac:spMkLst>
            <pc:docMk/>
            <pc:sldMk cId="1108333823" sldId="256"/>
            <ac:spMk id="90" creationId="{A7009A0A-BEF5-4EAC-AF15-E4F9F002E239}"/>
          </ac:spMkLst>
        </pc:spChg>
        <pc:spChg chg="add del">
          <ac:chgData name="PALANIAPPAN Devarajan" userId="0ccb0e75-6f62-4860-b5c8-e1d1cc272866" providerId="ADAL" clId="{6BFA7752-9EC0-471E-AC56-E890149C7F72}" dt="2023-12-04T09:47:17.238" v="62" actId="26606"/>
          <ac:spMkLst>
            <pc:docMk/>
            <pc:sldMk cId="1108333823" sldId="256"/>
            <ac:spMk id="92" creationId="{F8260ED5-17F7-4158-B241-D51DD4CF1B7E}"/>
          </ac:spMkLst>
        </pc:spChg>
        <pc:spChg chg="add del">
          <ac:chgData name="PALANIAPPAN Devarajan" userId="0ccb0e75-6f62-4860-b5c8-e1d1cc272866" providerId="ADAL" clId="{6BFA7752-9EC0-471E-AC56-E890149C7F72}" dt="2023-12-04T09:47:18.266" v="64" actId="26606"/>
          <ac:spMkLst>
            <pc:docMk/>
            <pc:sldMk cId="1108333823" sldId="256"/>
            <ac:spMk id="94" creationId="{ECC07320-C2CA-4E29-8481-9D9E143C7788}"/>
          </ac:spMkLst>
        </pc:spChg>
        <pc:spChg chg="add del">
          <ac:chgData name="PALANIAPPAN Devarajan" userId="0ccb0e75-6f62-4860-b5c8-e1d1cc272866" providerId="ADAL" clId="{6BFA7752-9EC0-471E-AC56-E890149C7F72}" dt="2023-12-04T09:47:20.707" v="66" actId="26606"/>
          <ac:spMkLst>
            <pc:docMk/>
            <pc:sldMk cId="1108333823" sldId="256"/>
            <ac:spMk id="97" creationId="{A8384FB5-9ADC-4DDC-881B-597D56F5B15D}"/>
          </ac:spMkLst>
        </pc:spChg>
        <pc:spChg chg="add del">
          <ac:chgData name="PALANIAPPAN Devarajan" userId="0ccb0e75-6f62-4860-b5c8-e1d1cc272866" providerId="ADAL" clId="{6BFA7752-9EC0-471E-AC56-E890149C7F72}" dt="2023-12-04T09:47:20.707" v="66" actId="26606"/>
          <ac:spMkLst>
            <pc:docMk/>
            <pc:sldMk cId="1108333823" sldId="256"/>
            <ac:spMk id="98" creationId="{1199E1B1-A8C0-4FE8-A5A8-1CB41D69F857}"/>
          </ac:spMkLst>
        </pc:spChg>
        <pc:spChg chg="add del">
          <ac:chgData name="PALANIAPPAN Devarajan" userId="0ccb0e75-6f62-4860-b5c8-e1d1cc272866" providerId="ADAL" clId="{6BFA7752-9EC0-471E-AC56-E890149C7F72}" dt="2023-12-04T09:47:20.707" v="66" actId="26606"/>
          <ac:spMkLst>
            <pc:docMk/>
            <pc:sldMk cId="1108333823" sldId="256"/>
            <ac:spMk id="99" creationId="{84A8DE83-DE75-4B41-9DB4-A7EC0B0DEC0B}"/>
          </ac:spMkLst>
        </pc:spChg>
        <pc:spChg chg="add del">
          <ac:chgData name="PALANIAPPAN Devarajan" userId="0ccb0e75-6f62-4860-b5c8-e1d1cc272866" providerId="ADAL" clId="{6BFA7752-9EC0-471E-AC56-E890149C7F72}" dt="2023-12-04T09:47:20.707" v="66" actId="26606"/>
          <ac:spMkLst>
            <pc:docMk/>
            <pc:sldMk cId="1108333823" sldId="256"/>
            <ac:spMk id="100" creationId="{A7009A0A-BEF5-4EAC-AF15-E4F9F002E239}"/>
          </ac:spMkLst>
        </pc:spChg>
        <pc:spChg chg="add del">
          <ac:chgData name="PALANIAPPAN Devarajan" userId="0ccb0e75-6f62-4860-b5c8-e1d1cc272866" providerId="ADAL" clId="{6BFA7752-9EC0-471E-AC56-E890149C7F72}" dt="2023-12-04T09:47:23.670" v="68" actId="26606"/>
          <ac:spMkLst>
            <pc:docMk/>
            <pc:sldMk cId="1108333823" sldId="256"/>
            <ac:spMk id="102" creationId="{F0A604E4-7307-451C-93BE-F1F7E1BF3BF8}"/>
          </ac:spMkLst>
        </pc:spChg>
        <pc:spChg chg="add del">
          <ac:chgData name="PALANIAPPAN Devarajan" userId="0ccb0e75-6f62-4860-b5c8-e1d1cc272866" providerId="ADAL" clId="{6BFA7752-9EC0-471E-AC56-E890149C7F72}" dt="2023-12-04T09:47:23.670" v="68" actId="26606"/>
          <ac:spMkLst>
            <pc:docMk/>
            <pc:sldMk cId="1108333823" sldId="256"/>
            <ac:spMk id="103" creationId="{F7F3A0AA-35E5-4085-942B-737839030604}"/>
          </ac:spMkLst>
        </pc:spChg>
        <pc:spChg chg="add del">
          <ac:chgData name="PALANIAPPAN Devarajan" userId="0ccb0e75-6f62-4860-b5c8-e1d1cc272866" providerId="ADAL" clId="{6BFA7752-9EC0-471E-AC56-E890149C7F72}" dt="2023-12-04T09:47:23.670" v="68" actId="26606"/>
          <ac:spMkLst>
            <pc:docMk/>
            <pc:sldMk cId="1108333823" sldId="256"/>
            <ac:spMk id="104" creationId="{402F5C38-C747-4173-ABBF-656E39E82130}"/>
          </ac:spMkLst>
        </pc:spChg>
        <pc:spChg chg="add del">
          <ac:chgData name="PALANIAPPAN Devarajan" userId="0ccb0e75-6f62-4860-b5c8-e1d1cc272866" providerId="ADAL" clId="{6BFA7752-9EC0-471E-AC56-E890149C7F72}" dt="2023-12-04T09:47:23.670" v="68" actId="26606"/>
          <ac:spMkLst>
            <pc:docMk/>
            <pc:sldMk cId="1108333823" sldId="256"/>
            <ac:spMk id="105" creationId="{E37EECFC-A684-4391-AE85-4CDAF5565F61}"/>
          </ac:spMkLst>
        </pc:spChg>
        <pc:spChg chg="add del">
          <ac:chgData name="PALANIAPPAN Devarajan" userId="0ccb0e75-6f62-4860-b5c8-e1d1cc272866" providerId="ADAL" clId="{6BFA7752-9EC0-471E-AC56-E890149C7F72}" dt="2023-12-04T09:47:29.574" v="70" actId="26606"/>
          <ac:spMkLst>
            <pc:docMk/>
            <pc:sldMk cId="1108333823" sldId="256"/>
            <ac:spMk id="107" creationId="{A8384FB5-9ADC-4DDC-881B-597D56F5B15D}"/>
          </ac:spMkLst>
        </pc:spChg>
        <pc:spChg chg="add del">
          <ac:chgData name="PALANIAPPAN Devarajan" userId="0ccb0e75-6f62-4860-b5c8-e1d1cc272866" providerId="ADAL" clId="{6BFA7752-9EC0-471E-AC56-E890149C7F72}" dt="2023-12-04T09:47:29.574" v="70" actId="26606"/>
          <ac:spMkLst>
            <pc:docMk/>
            <pc:sldMk cId="1108333823" sldId="256"/>
            <ac:spMk id="108" creationId="{1199E1B1-A8C0-4FE8-A5A8-1CB41D69F857}"/>
          </ac:spMkLst>
        </pc:spChg>
        <pc:spChg chg="add del">
          <ac:chgData name="PALANIAPPAN Devarajan" userId="0ccb0e75-6f62-4860-b5c8-e1d1cc272866" providerId="ADAL" clId="{6BFA7752-9EC0-471E-AC56-E890149C7F72}" dt="2023-12-04T09:47:29.574" v="70" actId="26606"/>
          <ac:spMkLst>
            <pc:docMk/>
            <pc:sldMk cId="1108333823" sldId="256"/>
            <ac:spMk id="109" creationId="{84A8DE83-DE75-4B41-9DB4-A7EC0B0DEC0B}"/>
          </ac:spMkLst>
        </pc:spChg>
        <pc:spChg chg="add del">
          <ac:chgData name="PALANIAPPAN Devarajan" userId="0ccb0e75-6f62-4860-b5c8-e1d1cc272866" providerId="ADAL" clId="{6BFA7752-9EC0-471E-AC56-E890149C7F72}" dt="2023-12-04T09:47:29.574" v="70" actId="26606"/>
          <ac:spMkLst>
            <pc:docMk/>
            <pc:sldMk cId="1108333823" sldId="256"/>
            <ac:spMk id="110" creationId="{A7009A0A-BEF5-4EAC-AF15-E4F9F002E239}"/>
          </ac:spMkLst>
        </pc:spChg>
        <pc:spChg chg="add del">
          <ac:chgData name="PALANIAPPAN Devarajan" userId="0ccb0e75-6f62-4860-b5c8-e1d1cc272866" providerId="ADAL" clId="{6BFA7752-9EC0-471E-AC56-E890149C7F72}" dt="2023-12-04T09:47:33.905" v="72" actId="26606"/>
          <ac:spMkLst>
            <pc:docMk/>
            <pc:sldMk cId="1108333823" sldId="256"/>
            <ac:spMk id="112" creationId="{F0A604E4-7307-451C-93BE-F1F7E1BF3BF8}"/>
          </ac:spMkLst>
        </pc:spChg>
        <pc:spChg chg="add del">
          <ac:chgData name="PALANIAPPAN Devarajan" userId="0ccb0e75-6f62-4860-b5c8-e1d1cc272866" providerId="ADAL" clId="{6BFA7752-9EC0-471E-AC56-E890149C7F72}" dt="2023-12-04T09:47:33.905" v="72" actId="26606"/>
          <ac:spMkLst>
            <pc:docMk/>
            <pc:sldMk cId="1108333823" sldId="256"/>
            <ac:spMk id="113" creationId="{F7F3A0AA-35E5-4085-942B-737839030604}"/>
          </ac:spMkLst>
        </pc:spChg>
        <pc:spChg chg="add del">
          <ac:chgData name="PALANIAPPAN Devarajan" userId="0ccb0e75-6f62-4860-b5c8-e1d1cc272866" providerId="ADAL" clId="{6BFA7752-9EC0-471E-AC56-E890149C7F72}" dt="2023-12-04T09:47:33.905" v="72" actId="26606"/>
          <ac:spMkLst>
            <pc:docMk/>
            <pc:sldMk cId="1108333823" sldId="256"/>
            <ac:spMk id="114" creationId="{402F5C38-C747-4173-ABBF-656E39E82130}"/>
          </ac:spMkLst>
        </pc:spChg>
        <pc:spChg chg="add del">
          <ac:chgData name="PALANIAPPAN Devarajan" userId="0ccb0e75-6f62-4860-b5c8-e1d1cc272866" providerId="ADAL" clId="{6BFA7752-9EC0-471E-AC56-E890149C7F72}" dt="2023-12-04T09:47:33.905" v="72" actId="26606"/>
          <ac:spMkLst>
            <pc:docMk/>
            <pc:sldMk cId="1108333823" sldId="256"/>
            <ac:spMk id="115" creationId="{E37EECFC-A684-4391-AE85-4CDAF5565F61}"/>
          </ac:spMkLst>
        </pc:spChg>
        <pc:spChg chg="add del">
          <ac:chgData name="PALANIAPPAN Devarajan" userId="0ccb0e75-6f62-4860-b5c8-e1d1cc272866" providerId="ADAL" clId="{6BFA7752-9EC0-471E-AC56-E890149C7F72}" dt="2023-12-04T09:47:38.523" v="74" actId="26606"/>
          <ac:spMkLst>
            <pc:docMk/>
            <pc:sldMk cId="1108333823" sldId="256"/>
            <ac:spMk id="117" creationId="{6753252F-4873-4F63-801D-CC719279A7D5}"/>
          </ac:spMkLst>
        </pc:spChg>
        <pc:spChg chg="add del">
          <ac:chgData name="PALANIAPPAN Devarajan" userId="0ccb0e75-6f62-4860-b5c8-e1d1cc272866" providerId="ADAL" clId="{6BFA7752-9EC0-471E-AC56-E890149C7F72}" dt="2023-12-04T09:47:38.523" v="74" actId="26606"/>
          <ac:spMkLst>
            <pc:docMk/>
            <pc:sldMk cId="1108333823" sldId="256"/>
            <ac:spMk id="118" creationId="{047C8CCB-F95D-4249-92DD-651249D3535A}"/>
          </ac:spMkLst>
        </pc:spChg>
        <pc:spChg chg="add del">
          <ac:chgData name="PALANIAPPAN Devarajan" userId="0ccb0e75-6f62-4860-b5c8-e1d1cc272866" providerId="ADAL" clId="{6BFA7752-9EC0-471E-AC56-E890149C7F72}" dt="2023-12-04T09:47:52.320" v="76" actId="26606"/>
          <ac:spMkLst>
            <pc:docMk/>
            <pc:sldMk cId="1108333823" sldId="256"/>
            <ac:spMk id="120" creationId="{A8384FB5-9ADC-4DDC-881B-597D56F5B15D}"/>
          </ac:spMkLst>
        </pc:spChg>
        <pc:spChg chg="add del">
          <ac:chgData name="PALANIAPPAN Devarajan" userId="0ccb0e75-6f62-4860-b5c8-e1d1cc272866" providerId="ADAL" clId="{6BFA7752-9EC0-471E-AC56-E890149C7F72}" dt="2023-12-04T09:47:52.320" v="76" actId="26606"/>
          <ac:spMkLst>
            <pc:docMk/>
            <pc:sldMk cId="1108333823" sldId="256"/>
            <ac:spMk id="121" creationId="{1199E1B1-A8C0-4FE8-A5A8-1CB41D69F857}"/>
          </ac:spMkLst>
        </pc:spChg>
        <pc:spChg chg="add del">
          <ac:chgData name="PALANIAPPAN Devarajan" userId="0ccb0e75-6f62-4860-b5c8-e1d1cc272866" providerId="ADAL" clId="{6BFA7752-9EC0-471E-AC56-E890149C7F72}" dt="2023-12-04T09:47:52.320" v="76" actId="26606"/>
          <ac:spMkLst>
            <pc:docMk/>
            <pc:sldMk cId="1108333823" sldId="256"/>
            <ac:spMk id="122" creationId="{84A8DE83-DE75-4B41-9DB4-A7EC0B0DEC0B}"/>
          </ac:spMkLst>
        </pc:spChg>
        <pc:spChg chg="add del">
          <ac:chgData name="PALANIAPPAN Devarajan" userId="0ccb0e75-6f62-4860-b5c8-e1d1cc272866" providerId="ADAL" clId="{6BFA7752-9EC0-471E-AC56-E890149C7F72}" dt="2023-12-04T09:47:52.320" v="76" actId="26606"/>
          <ac:spMkLst>
            <pc:docMk/>
            <pc:sldMk cId="1108333823" sldId="256"/>
            <ac:spMk id="123" creationId="{A7009A0A-BEF5-4EAC-AF15-E4F9F002E239}"/>
          </ac:spMkLst>
        </pc:spChg>
        <pc:spChg chg="add del">
          <ac:chgData name="PALANIAPPAN Devarajan" userId="0ccb0e75-6f62-4860-b5c8-e1d1cc272866" providerId="ADAL" clId="{6BFA7752-9EC0-471E-AC56-E890149C7F72}" dt="2023-12-04T09:47:55.974" v="78" actId="26606"/>
          <ac:spMkLst>
            <pc:docMk/>
            <pc:sldMk cId="1108333823" sldId="256"/>
            <ac:spMk id="125" creationId="{F0A604E4-7307-451C-93BE-F1F7E1BF3BF8}"/>
          </ac:spMkLst>
        </pc:spChg>
        <pc:spChg chg="add del">
          <ac:chgData name="PALANIAPPAN Devarajan" userId="0ccb0e75-6f62-4860-b5c8-e1d1cc272866" providerId="ADAL" clId="{6BFA7752-9EC0-471E-AC56-E890149C7F72}" dt="2023-12-04T09:47:55.974" v="78" actId="26606"/>
          <ac:spMkLst>
            <pc:docMk/>
            <pc:sldMk cId="1108333823" sldId="256"/>
            <ac:spMk id="126" creationId="{F7F3A0AA-35E5-4085-942B-737839030604}"/>
          </ac:spMkLst>
        </pc:spChg>
        <pc:spChg chg="add del">
          <ac:chgData name="PALANIAPPAN Devarajan" userId="0ccb0e75-6f62-4860-b5c8-e1d1cc272866" providerId="ADAL" clId="{6BFA7752-9EC0-471E-AC56-E890149C7F72}" dt="2023-12-04T09:47:55.974" v="78" actId="26606"/>
          <ac:spMkLst>
            <pc:docMk/>
            <pc:sldMk cId="1108333823" sldId="256"/>
            <ac:spMk id="127" creationId="{402F5C38-C747-4173-ABBF-656E39E82130}"/>
          </ac:spMkLst>
        </pc:spChg>
        <pc:spChg chg="add del">
          <ac:chgData name="PALANIAPPAN Devarajan" userId="0ccb0e75-6f62-4860-b5c8-e1d1cc272866" providerId="ADAL" clId="{6BFA7752-9EC0-471E-AC56-E890149C7F72}" dt="2023-12-04T09:47:55.974" v="78" actId="26606"/>
          <ac:spMkLst>
            <pc:docMk/>
            <pc:sldMk cId="1108333823" sldId="256"/>
            <ac:spMk id="128" creationId="{E37EECFC-A684-4391-AE85-4CDAF5565F61}"/>
          </ac:spMkLst>
        </pc:spChg>
        <pc:spChg chg="add del">
          <ac:chgData name="PALANIAPPAN Devarajan" userId="0ccb0e75-6f62-4860-b5c8-e1d1cc272866" providerId="ADAL" clId="{6BFA7752-9EC0-471E-AC56-E890149C7F72}" dt="2023-12-04T09:48:01.507" v="80" actId="26606"/>
          <ac:spMkLst>
            <pc:docMk/>
            <pc:sldMk cId="1108333823" sldId="256"/>
            <ac:spMk id="130" creationId="{6753252F-4873-4F63-801D-CC719279A7D5}"/>
          </ac:spMkLst>
        </pc:spChg>
        <pc:spChg chg="add del">
          <ac:chgData name="PALANIAPPAN Devarajan" userId="0ccb0e75-6f62-4860-b5c8-e1d1cc272866" providerId="ADAL" clId="{6BFA7752-9EC0-471E-AC56-E890149C7F72}" dt="2023-12-04T09:48:01.507" v="80" actId="26606"/>
          <ac:spMkLst>
            <pc:docMk/>
            <pc:sldMk cId="1108333823" sldId="256"/>
            <ac:spMk id="131" creationId="{047C8CCB-F95D-4249-92DD-651249D3535A}"/>
          </ac:spMkLst>
        </pc:spChg>
        <pc:spChg chg="add del">
          <ac:chgData name="PALANIAPPAN Devarajan" userId="0ccb0e75-6f62-4860-b5c8-e1d1cc272866" providerId="ADAL" clId="{6BFA7752-9EC0-471E-AC56-E890149C7F72}" dt="2023-12-04T09:48:02.671" v="82" actId="26606"/>
          <ac:spMkLst>
            <pc:docMk/>
            <pc:sldMk cId="1108333823" sldId="256"/>
            <ac:spMk id="133" creationId="{0E91F5CA-B392-444C-88E3-BF5BAAEBDEB0}"/>
          </ac:spMkLst>
        </pc:spChg>
        <pc:spChg chg="add del">
          <ac:chgData name="PALANIAPPAN Devarajan" userId="0ccb0e75-6f62-4860-b5c8-e1d1cc272866" providerId="ADAL" clId="{6BFA7752-9EC0-471E-AC56-E890149C7F72}" dt="2023-12-04T09:48:02.671" v="82" actId="26606"/>
          <ac:spMkLst>
            <pc:docMk/>
            <pc:sldMk cId="1108333823" sldId="256"/>
            <ac:spMk id="134" creationId="{DFCA2118-59A2-4310-A4B2-F2CBA821E842}"/>
          </ac:spMkLst>
        </pc:spChg>
        <pc:spChg chg="add del">
          <ac:chgData name="PALANIAPPAN Devarajan" userId="0ccb0e75-6f62-4860-b5c8-e1d1cc272866" providerId="ADAL" clId="{6BFA7752-9EC0-471E-AC56-E890149C7F72}" dt="2023-12-04T09:48:10.246" v="84" actId="26606"/>
          <ac:spMkLst>
            <pc:docMk/>
            <pc:sldMk cId="1108333823" sldId="256"/>
            <ac:spMk id="136" creationId="{A8384FB5-9ADC-4DDC-881B-597D56F5B15D}"/>
          </ac:spMkLst>
        </pc:spChg>
        <pc:spChg chg="add del">
          <ac:chgData name="PALANIAPPAN Devarajan" userId="0ccb0e75-6f62-4860-b5c8-e1d1cc272866" providerId="ADAL" clId="{6BFA7752-9EC0-471E-AC56-E890149C7F72}" dt="2023-12-04T09:48:10.246" v="84" actId="26606"/>
          <ac:spMkLst>
            <pc:docMk/>
            <pc:sldMk cId="1108333823" sldId="256"/>
            <ac:spMk id="137" creationId="{1199E1B1-A8C0-4FE8-A5A8-1CB41D69F857}"/>
          </ac:spMkLst>
        </pc:spChg>
        <pc:spChg chg="add del">
          <ac:chgData name="PALANIAPPAN Devarajan" userId="0ccb0e75-6f62-4860-b5c8-e1d1cc272866" providerId="ADAL" clId="{6BFA7752-9EC0-471E-AC56-E890149C7F72}" dt="2023-12-04T09:48:10.246" v="84" actId="26606"/>
          <ac:spMkLst>
            <pc:docMk/>
            <pc:sldMk cId="1108333823" sldId="256"/>
            <ac:spMk id="138" creationId="{84A8DE83-DE75-4B41-9DB4-A7EC0B0DEC0B}"/>
          </ac:spMkLst>
        </pc:spChg>
        <pc:spChg chg="add del">
          <ac:chgData name="PALANIAPPAN Devarajan" userId="0ccb0e75-6f62-4860-b5c8-e1d1cc272866" providerId="ADAL" clId="{6BFA7752-9EC0-471E-AC56-E890149C7F72}" dt="2023-12-04T09:48:10.246" v="84" actId="26606"/>
          <ac:spMkLst>
            <pc:docMk/>
            <pc:sldMk cId="1108333823" sldId="256"/>
            <ac:spMk id="139" creationId="{A7009A0A-BEF5-4EAC-AF15-E4F9F002E239}"/>
          </ac:spMkLst>
        </pc:spChg>
        <pc:spChg chg="add del">
          <ac:chgData name="PALANIAPPAN Devarajan" userId="0ccb0e75-6f62-4860-b5c8-e1d1cc272866" providerId="ADAL" clId="{6BFA7752-9EC0-471E-AC56-E890149C7F72}" dt="2023-12-04T09:48:18.254" v="86" actId="26606"/>
          <ac:spMkLst>
            <pc:docMk/>
            <pc:sldMk cId="1108333823" sldId="256"/>
            <ac:spMk id="141" creationId="{6753252F-4873-4F63-801D-CC719279A7D5}"/>
          </ac:spMkLst>
        </pc:spChg>
        <pc:spChg chg="add del">
          <ac:chgData name="PALANIAPPAN Devarajan" userId="0ccb0e75-6f62-4860-b5c8-e1d1cc272866" providerId="ADAL" clId="{6BFA7752-9EC0-471E-AC56-E890149C7F72}" dt="2023-12-04T09:48:18.254" v="86" actId="26606"/>
          <ac:spMkLst>
            <pc:docMk/>
            <pc:sldMk cId="1108333823" sldId="256"/>
            <ac:spMk id="142" creationId="{047C8CCB-F95D-4249-92DD-651249D3535A}"/>
          </ac:spMkLst>
        </pc:spChg>
        <pc:spChg chg="add del">
          <ac:chgData name="PALANIAPPAN Devarajan" userId="0ccb0e75-6f62-4860-b5c8-e1d1cc272866" providerId="ADAL" clId="{6BFA7752-9EC0-471E-AC56-E890149C7F72}" dt="2023-12-04T09:48:23.990" v="88" actId="26606"/>
          <ac:spMkLst>
            <pc:docMk/>
            <pc:sldMk cId="1108333823" sldId="256"/>
            <ac:spMk id="144" creationId="{F0A604E4-7307-451C-93BE-F1F7E1BF3BF8}"/>
          </ac:spMkLst>
        </pc:spChg>
        <pc:spChg chg="add del">
          <ac:chgData name="PALANIAPPAN Devarajan" userId="0ccb0e75-6f62-4860-b5c8-e1d1cc272866" providerId="ADAL" clId="{6BFA7752-9EC0-471E-AC56-E890149C7F72}" dt="2023-12-04T09:48:23.990" v="88" actId="26606"/>
          <ac:spMkLst>
            <pc:docMk/>
            <pc:sldMk cId="1108333823" sldId="256"/>
            <ac:spMk id="145" creationId="{F7F3A0AA-35E5-4085-942B-737839030604}"/>
          </ac:spMkLst>
        </pc:spChg>
        <pc:spChg chg="add del">
          <ac:chgData name="PALANIAPPAN Devarajan" userId="0ccb0e75-6f62-4860-b5c8-e1d1cc272866" providerId="ADAL" clId="{6BFA7752-9EC0-471E-AC56-E890149C7F72}" dt="2023-12-04T09:48:23.990" v="88" actId="26606"/>
          <ac:spMkLst>
            <pc:docMk/>
            <pc:sldMk cId="1108333823" sldId="256"/>
            <ac:spMk id="146" creationId="{402F5C38-C747-4173-ABBF-656E39E82130}"/>
          </ac:spMkLst>
        </pc:spChg>
        <pc:spChg chg="add del">
          <ac:chgData name="PALANIAPPAN Devarajan" userId="0ccb0e75-6f62-4860-b5c8-e1d1cc272866" providerId="ADAL" clId="{6BFA7752-9EC0-471E-AC56-E890149C7F72}" dt="2023-12-04T09:48:23.990" v="88" actId="26606"/>
          <ac:spMkLst>
            <pc:docMk/>
            <pc:sldMk cId="1108333823" sldId="256"/>
            <ac:spMk id="147" creationId="{E37EECFC-A684-4391-AE85-4CDAF5565F61}"/>
          </ac:spMkLst>
        </pc:spChg>
        <pc:spChg chg="add del">
          <ac:chgData name="PALANIAPPAN Devarajan" userId="0ccb0e75-6f62-4860-b5c8-e1d1cc272866" providerId="ADAL" clId="{6BFA7752-9EC0-471E-AC56-E890149C7F72}" dt="2023-12-04T09:48:32.329" v="90" actId="26606"/>
          <ac:spMkLst>
            <pc:docMk/>
            <pc:sldMk cId="1108333823" sldId="256"/>
            <ac:spMk id="149" creationId="{A8384FB5-9ADC-4DDC-881B-597D56F5B15D}"/>
          </ac:spMkLst>
        </pc:spChg>
        <pc:spChg chg="add del">
          <ac:chgData name="PALANIAPPAN Devarajan" userId="0ccb0e75-6f62-4860-b5c8-e1d1cc272866" providerId="ADAL" clId="{6BFA7752-9EC0-471E-AC56-E890149C7F72}" dt="2023-12-04T09:48:32.329" v="90" actId="26606"/>
          <ac:spMkLst>
            <pc:docMk/>
            <pc:sldMk cId="1108333823" sldId="256"/>
            <ac:spMk id="150" creationId="{1199E1B1-A8C0-4FE8-A5A8-1CB41D69F857}"/>
          </ac:spMkLst>
        </pc:spChg>
        <pc:spChg chg="add del">
          <ac:chgData name="PALANIAPPAN Devarajan" userId="0ccb0e75-6f62-4860-b5c8-e1d1cc272866" providerId="ADAL" clId="{6BFA7752-9EC0-471E-AC56-E890149C7F72}" dt="2023-12-04T09:48:32.329" v="90" actId="26606"/>
          <ac:spMkLst>
            <pc:docMk/>
            <pc:sldMk cId="1108333823" sldId="256"/>
            <ac:spMk id="151" creationId="{84A8DE83-DE75-4B41-9DB4-A7EC0B0DEC0B}"/>
          </ac:spMkLst>
        </pc:spChg>
        <pc:spChg chg="add del">
          <ac:chgData name="PALANIAPPAN Devarajan" userId="0ccb0e75-6f62-4860-b5c8-e1d1cc272866" providerId="ADAL" clId="{6BFA7752-9EC0-471E-AC56-E890149C7F72}" dt="2023-12-04T09:48:32.329" v="90" actId="26606"/>
          <ac:spMkLst>
            <pc:docMk/>
            <pc:sldMk cId="1108333823" sldId="256"/>
            <ac:spMk id="152" creationId="{A7009A0A-BEF5-4EAC-AF15-E4F9F002E239}"/>
          </ac:spMkLst>
        </pc:spChg>
        <pc:spChg chg="add del">
          <ac:chgData name="PALANIAPPAN Devarajan" userId="0ccb0e75-6f62-4860-b5c8-e1d1cc272866" providerId="ADAL" clId="{6BFA7752-9EC0-471E-AC56-E890149C7F72}" dt="2023-12-04T09:48:39.615" v="92" actId="26606"/>
          <ac:spMkLst>
            <pc:docMk/>
            <pc:sldMk cId="1108333823" sldId="256"/>
            <ac:spMk id="154" creationId="{F0A604E4-7307-451C-93BE-F1F7E1BF3BF8}"/>
          </ac:spMkLst>
        </pc:spChg>
        <pc:spChg chg="add del">
          <ac:chgData name="PALANIAPPAN Devarajan" userId="0ccb0e75-6f62-4860-b5c8-e1d1cc272866" providerId="ADAL" clId="{6BFA7752-9EC0-471E-AC56-E890149C7F72}" dt="2023-12-04T09:48:39.615" v="92" actId="26606"/>
          <ac:spMkLst>
            <pc:docMk/>
            <pc:sldMk cId="1108333823" sldId="256"/>
            <ac:spMk id="155" creationId="{F7F3A0AA-35E5-4085-942B-737839030604}"/>
          </ac:spMkLst>
        </pc:spChg>
        <pc:spChg chg="add del">
          <ac:chgData name="PALANIAPPAN Devarajan" userId="0ccb0e75-6f62-4860-b5c8-e1d1cc272866" providerId="ADAL" clId="{6BFA7752-9EC0-471E-AC56-E890149C7F72}" dt="2023-12-04T09:48:39.615" v="92" actId="26606"/>
          <ac:spMkLst>
            <pc:docMk/>
            <pc:sldMk cId="1108333823" sldId="256"/>
            <ac:spMk id="156" creationId="{402F5C38-C747-4173-ABBF-656E39E82130}"/>
          </ac:spMkLst>
        </pc:spChg>
        <pc:spChg chg="add del">
          <ac:chgData name="PALANIAPPAN Devarajan" userId="0ccb0e75-6f62-4860-b5c8-e1d1cc272866" providerId="ADAL" clId="{6BFA7752-9EC0-471E-AC56-E890149C7F72}" dt="2023-12-04T09:48:39.615" v="92" actId="26606"/>
          <ac:spMkLst>
            <pc:docMk/>
            <pc:sldMk cId="1108333823" sldId="256"/>
            <ac:spMk id="157" creationId="{E37EECFC-A684-4391-AE85-4CDAF5565F61}"/>
          </ac:spMkLst>
        </pc:spChg>
        <pc:spChg chg="add del">
          <ac:chgData name="PALANIAPPAN Devarajan" userId="0ccb0e75-6f62-4860-b5c8-e1d1cc272866" providerId="ADAL" clId="{6BFA7752-9EC0-471E-AC56-E890149C7F72}" dt="2023-12-04T09:48:40.545" v="94" actId="26606"/>
          <ac:spMkLst>
            <pc:docMk/>
            <pc:sldMk cId="1108333823" sldId="256"/>
            <ac:spMk id="159" creationId="{0E91F5CA-B392-444C-88E3-BF5BAAEBDEB0}"/>
          </ac:spMkLst>
        </pc:spChg>
        <pc:spChg chg="add del">
          <ac:chgData name="PALANIAPPAN Devarajan" userId="0ccb0e75-6f62-4860-b5c8-e1d1cc272866" providerId="ADAL" clId="{6BFA7752-9EC0-471E-AC56-E890149C7F72}" dt="2023-12-04T09:48:40.545" v="94" actId="26606"/>
          <ac:spMkLst>
            <pc:docMk/>
            <pc:sldMk cId="1108333823" sldId="256"/>
            <ac:spMk id="160" creationId="{DFCA2118-59A2-4310-A4B2-F2CBA821E842}"/>
          </ac:spMkLst>
        </pc:spChg>
        <pc:spChg chg="add del">
          <ac:chgData name="PALANIAPPAN Devarajan" userId="0ccb0e75-6f62-4860-b5c8-e1d1cc272866" providerId="ADAL" clId="{6BFA7752-9EC0-471E-AC56-E890149C7F72}" dt="2023-12-08T06:59:25.518" v="584" actId="26606"/>
          <ac:spMkLst>
            <pc:docMk/>
            <pc:sldMk cId="1108333823" sldId="256"/>
            <ac:spMk id="162" creationId="{A8384FB5-9ADC-4DDC-881B-597D56F5B15D}"/>
          </ac:spMkLst>
        </pc:spChg>
        <pc:spChg chg="add del">
          <ac:chgData name="PALANIAPPAN Devarajan" userId="0ccb0e75-6f62-4860-b5c8-e1d1cc272866" providerId="ADAL" clId="{6BFA7752-9EC0-471E-AC56-E890149C7F72}" dt="2023-12-08T06:59:25.518" v="584" actId="26606"/>
          <ac:spMkLst>
            <pc:docMk/>
            <pc:sldMk cId="1108333823" sldId="256"/>
            <ac:spMk id="163" creationId="{1199E1B1-A8C0-4FE8-A5A8-1CB41D69F857}"/>
          </ac:spMkLst>
        </pc:spChg>
        <pc:spChg chg="add del">
          <ac:chgData name="PALANIAPPAN Devarajan" userId="0ccb0e75-6f62-4860-b5c8-e1d1cc272866" providerId="ADAL" clId="{6BFA7752-9EC0-471E-AC56-E890149C7F72}" dt="2023-12-08T06:59:25.518" v="584" actId="26606"/>
          <ac:spMkLst>
            <pc:docMk/>
            <pc:sldMk cId="1108333823" sldId="256"/>
            <ac:spMk id="164" creationId="{84A8DE83-DE75-4B41-9DB4-A7EC0B0DEC0B}"/>
          </ac:spMkLst>
        </pc:spChg>
        <pc:spChg chg="add del">
          <ac:chgData name="PALANIAPPAN Devarajan" userId="0ccb0e75-6f62-4860-b5c8-e1d1cc272866" providerId="ADAL" clId="{6BFA7752-9EC0-471E-AC56-E890149C7F72}" dt="2023-12-08T06:59:25.518" v="584" actId="26606"/>
          <ac:spMkLst>
            <pc:docMk/>
            <pc:sldMk cId="1108333823" sldId="256"/>
            <ac:spMk id="165" creationId="{A7009A0A-BEF5-4EAC-AF15-E4F9F002E239}"/>
          </ac:spMkLst>
        </pc:spChg>
        <pc:spChg chg="add del">
          <ac:chgData name="PALANIAPPAN Devarajan" userId="0ccb0e75-6f62-4860-b5c8-e1d1cc272866" providerId="ADAL" clId="{6BFA7752-9EC0-471E-AC56-E890149C7F72}" dt="2023-12-08T06:59:13.513" v="581" actId="26606"/>
          <ac:spMkLst>
            <pc:docMk/>
            <pc:sldMk cId="1108333823" sldId="256"/>
            <ac:spMk id="167" creationId="{8C886788-700E-4D20-9F80-E0E96837A203}"/>
          </ac:spMkLst>
        </pc:spChg>
        <pc:spChg chg="add del">
          <ac:chgData name="PALANIAPPAN Devarajan" userId="0ccb0e75-6f62-4860-b5c8-e1d1cc272866" providerId="ADAL" clId="{6BFA7752-9EC0-471E-AC56-E890149C7F72}" dt="2023-12-08T06:59:13.513" v="581" actId="26606"/>
          <ac:spMkLst>
            <pc:docMk/>
            <pc:sldMk cId="1108333823" sldId="256"/>
            <ac:spMk id="168" creationId="{1850674C-4E08-4C62-A3E2-6337FE4F7D86}"/>
          </ac:spMkLst>
        </pc:spChg>
        <pc:spChg chg="add del">
          <ac:chgData name="PALANIAPPAN Devarajan" userId="0ccb0e75-6f62-4860-b5c8-e1d1cc272866" providerId="ADAL" clId="{6BFA7752-9EC0-471E-AC56-E890149C7F72}" dt="2023-12-08T06:59:13.513" v="581" actId="26606"/>
          <ac:spMkLst>
            <pc:docMk/>
            <pc:sldMk cId="1108333823" sldId="256"/>
            <ac:spMk id="169" creationId="{BCE4FF05-2B0C-4C97-A9B4-E163085A90E1}"/>
          </ac:spMkLst>
        </pc:spChg>
        <pc:spChg chg="add del">
          <ac:chgData name="PALANIAPPAN Devarajan" userId="0ccb0e75-6f62-4860-b5c8-e1d1cc272866" providerId="ADAL" clId="{6BFA7752-9EC0-471E-AC56-E890149C7F72}" dt="2023-12-08T06:57:23.743" v="579" actId="26606"/>
          <ac:spMkLst>
            <pc:docMk/>
            <pc:sldMk cId="1108333823" sldId="256"/>
            <ac:spMk id="170" creationId="{1C4FDBE2-32F7-4AC4-A40C-C51C65B1D474}"/>
          </ac:spMkLst>
        </pc:spChg>
        <pc:spChg chg="add del">
          <ac:chgData name="PALANIAPPAN Devarajan" userId="0ccb0e75-6f62-4860-b5c8-e1d1cc272866" providerId="ADAL" clId="{6BFA7752-9EC0-471E-AC56-E890149C7F72}" dt="2023-12-08T06:59:13.513" v="581" actId="26606"/>
          <ac:spMkLst>
            <pc:docMk/>
            <pc:sldMk cId="1108333823" sldId="256"/>
            <ac:spMk id="171" creationId="{529C2A7A-A6B6-4A56-B11C-8E967D88A60D}"/>
          </ac:spMkLst>
        </pc:spChg>
        <pc:spChg chg="add del">
          <ac:chgData name="PALANIAPPAN Devarajan" userId="0ccb0e75-6f62-4860-b5c8-e1d1cc272866" providerId="ADAL" clId="{6BFA7752-9EC0-471E-AC56-E890149C7F72}" dt="2023-12-08T06:57:23.743" v="579" actId="26606"/>
          <ac:spMkLst>
            <pc:docMk/>
            <pc:sldMk cId="1108333823" sldId="256"/>
            <ac:spMk id="172" creationId="{EBF4792E-DF83-4D24-9924-01EC30A32C89}"/>
          </ac:spMkLst>
        </pc:spChg>
        <pc:spChg chg="add del">
          <ac:chgData name="PALANIAPPAN Devarajan" userId="0ccb0e75-6f62-4860-b5c8-e1d1cc272866" providerId="ADAL" clId="{6BFA7752-9EC0-471E-AC56-E890149C7F72}" dt="2023-12-08T06:59:13.513" v="581" actId="26606"/>
          <ac:spMkLst>
            <pc:docMk/>
            <pc:sldMk cId="1108333823" sldId="256"/>
            <ac:spMk id="173" creationId="{FDBD7205-E536-4134-8768-AC3E1A3C5E59}"/>
          </ac:spMkLst>
        </pc:spChg>
        <pc:spChg chg="add del">
          <ac:chgData name="PALANIAPPAN Devarajan" userId="0ccb0e75-6f62-4860-b5c8-e1d1cc272866" providerId="ADAL" clId="{6BFA7752-9EC0-471E-AC56-E890149C7F72}" dt="2023-12-08T06:57:23.743" v="579" actId="26606"/>
          <ac:spMkLst>
            <pc:docMk/>
            <pc:sldMk cId="1108333823" sldId="256"/>
            <ac:spMk id="174" creationId="{15837328-A57C-47AA-B520-C83F4A6BD1E4}"/>
          </ac:spMkLst>
        </pc:spChg>
        <pc:spChg chg="add del">
          <ac:chgData name="PALANIAPPAN Devarajan" userId="0ccb0e75-6f62-4860-b5c8-e1d1cc272866" providerId="ADAL" clId="{6BFA7752-9EC0-471E-AC56-E890149C7F72}" dt="2023-12-08T06:59:25.507" v="583" actId="26606"/>
          <ac:spMkLst>
            <pc:docMk/>
            <pc:sldMk cId="1108333823" sldId="256"/>
            <ac:spMk id="175" creationId="{5680AF7D-F3E9-4098-845A-48B3971D8928}"/>
          </ac:spMkLst>
        </pc:spChg>
        <pc:spChg chg="add del">
          <ac:chgData name="PALANIAPPAN Devarajan" userId="0ccb0e75-6f62-4860-b5c8-e1d1cc272866" providerId="ADAL" clId="{6BFA7752-9EC0-471E-AC56-E890149C7F72}" dt="2023-12-08T06:57:23.743" v="579" actId="26606"/>
          <ac:spMkLst>
            <pc:docMk/>
            <pc:sldMk cId="1108333823" sldId="256"/>
            <ac:spMk id="176" creationId="{E2B33195-5BCA-4BB7-A82D-6739522687DD}"/>
          </ac:spMkLst>
        </pc:spChg>
        <pc:spChg chg="add del">
          <ac:chgData name="PALANIAPPAN Devarajan" userId="0ccb0e75-6f62-4860-b5c8-e1d1cc272866" providerId="ADAL" clId="{6BFA7752-9EC0-471E-AC56-E890149C7F72}" dt="2023-12-08T06:59:25.507" v="583" actId="26606"/>
          <ac:spMkLst>
            <pc:docMk/>
            <pc:sldMk cId="1108333823" sldId="256"/>
            <ac:spMk id="177" creationId="{8EA2E5B2-7E46-41D7-993E-1472B65EDE2D}"/>
          </ac:spMkLst>
        </pc:spChg>
        <pc:spChg chg="add del">
          <ac:chgData name="PALANIAPPAN Devarajan" userId="0ccb0e75-6f62-4860-b5c8-e1d1cc272866" providerId="ADAL" clId="{6BFA7752-9EC0-471E-AC56-E890149C7F72}" dt="2023-12-08T06:57:23.743" v="579" actId="26606"/>
          <ac:spMkLst>
            <pc:docMk/>
            <pc:sldMk cId="1108333823" sldId="256"/>
            <ac:spMk id="178" creationId="{8A03A6A2-7849-4179-B68F-C11DDDB231D4}"/>
          </ac:spMkLst>
        </pc:spChg>
        <pc:spChg chg="add del">
          <ac:chgData name="PALANIAPPAN Devarajan" userId="0ccb0e75-6f62-4860-b5c8-e1d1cc272866" providerId="ADAL" clId="{6BFA7752-9EC0-471E-AC56-E890149C7F72}" dt="2023-12-08T06:59:25.507" v="583" actId="26606"/>
          <ac:spMkLst>
            <pc:docMk/>
            <pc:sldMk cId="1108333823" sldId="256"/>
            <ac:spMk id="179" creationId="{789E161B-D345-4E9F-985D-649330815F57}"/>
          </ac:spMkLst>
        </pc:spChg>
        <pc:spChg chg="add del">
          <ac:chgData name="PALANIAPPAN Devarajan" userId="0ccb0e75-6f62-4860-b5c8-e1d1cc272866" providerId="ADAL" clId="{6BFA7752-9EC0-471E-AC56-E890149C7F72}" dt="2023-12-08T07:06:47.828" v="601" actId="26606"/>
          <ac:spMkLst>
            <pc:docMk/>
            <pc:sldMk cId="1108333823" sldId="256"/>
            <ac:spMk id="181" creationId="{19D32F93-50AC-4C46-A5DB-291C60DDB7BD}"/>
          </ac:spMkLst>
        </pc:spChg>
        <pc:spChg chg="add del">
          <ac:chgData name="PALANIAPPAN Devarajan" userId="0ccb0e75-6f62-4860-b5c8-e1d1cc272866" providerId="ADAL" clId="{6BFA7752-9EC0-471E-AC56-E890149C7F72}" dt="2023-12-08T07:06:47.828" v="601" actId="26606"/>
          <ac:spMkLst>
            <pc:docMk/>
            <pc:sldMk cId="1108333823" sldId="256"/>
            <ac:spMk id="182" creationId="{827DC2C4-B485-428A-BF4A-472D2967F47F}"/>
          </ac:spMkLst>
        </pc:spChg>
        <pc:spChg chg="add del">
          <ac:chgData name="PALANIAPPAN Devarajan" userId="0ccb0e75-6f62-4860-b5c8-e1d1cc272866" providerId="ADAL" clId="{6BFA7752-9EC0-471E-AC56-E890149C7F72}" dt="2023-12-08T07:06:47.828" v="601" actId="26606"/>
          <ac:spMkLst>
            <pc:docMk/>
            <pc:sldMk cId="1108333823" sldId="256"/>
            <ac:spMk id="183" creationId="{EE04B5EB-F158-4507-90DD-BD23620C7CC9}"/>
          </ac:spMkLst>
        </pc:spChg>
        <pc:spChg chg="add del">
          <ac:chgData name="PALANIAPPAN Devarajan" userId="0ccb0e75-6f62-4860-b5c8-e1d1cc272866" providerId="ADAL" clId="{6BFA7752-9EC0-471E-AC56-E890149C7F72}" dt="2023-12-08T07:06:47.828" v="600" actId="26606"/>
          <ac:spMkLst>
            <pc:docMk/>
            <pc:sldMk cId="1108333823" sldId="256"/>
            <ac:spMk id="188" creationId="{467F378D-A000-47AE-83B2-D9954D8C9423}"/>
          </ac:spMkLst>
        </pc:spChg>
        <pc:spChg chg="add del">
          <ac:chgData name="PALANIAPPAN Devarajan" userId="0ccb0e75-6f62-4860-b5c8-e1d1cc272866" providerId="ADAL" clId="{6BFA7752-9EC0-471E-AC56-E890149C7F72}" dt="2023-12-08T07:06:47.828" v="600" actId="26606"/>
          <ac:spMkLst>
            <pc:docMk/>
            <pc:sldMk cId="1108333823" sldId="256"/>
            <ac:spMk id="190" creationId="{48E26863-5660-4928-984A-CA2CFC8F664D}"/>
          </ac:spMkLst>
        </pc:spChg>
        <pc:spChg chg="add del">
          <ac:chgData name="PALANIAPPAN Devarajan" userId="0ccb0e75-6f62-4860-b5c8-e1d1cc272866" providerId="ADAL" clId="{6BFA7752-9EC0-471E-AC56-E890149C7F72}" dt="2023-12-08T07:06:47.828" v="600" actId="26606"/>
          <ac:spMkLst>
            <pc:docMk/>
            <pc:sldMk cId="1108333823" sldId="256"/>
            <ac:spMk id="192" creationId="{D7538F2A-6532-4E38-8354-21841BB0B4E7}"/>
          </ac:spMkLst>
        </pc:spChg>
        <pc:spChg chg="add del">
          <ac:chgData name="PALANIAPPAN Devarajan" userId="0ccb0e75-6f62-4860-b5c8-e1d1cc272866" providerId="ADAL" clId="{6BFA7752-9EC0-471E-AC56-E890149C7F72}" dt="2023-12-08T07:06:47.828" v="600" actId="26606"/>
          <ac:spMkLst>
            <pc:docMk/>
            <pc:sldMk cId="1108333823" sldId="256"/>
            <ac:spMk id="194" creationId="{52F31131-35FC-4834-8E62-1D9DA3BE2A97}"/>
          </ac:spMkLst>
        </pc:spChg>
        <pc:spChg chg="add del">
          <ac:chgData name="PALANIAPPAN Devarajan" userId="0ccb0e75-6f62-4860-b5c8-e1d1cc272866" providerId="ADAL" clId="{6BFA7752-9EC0-471E-AC56-E890149C7F72}" dt="2023-12-08T07:06:47.828" v="600" actId="26606"/>
          <ac:spMkLst>
            <pc:docMk/>
            <pc:sldMk cId="1108333823" sldId="256"/>
            <ac:spMk id="196" creationId="{E7AD7F70-85A5-463C-9B1F-3182B60F8666}"/>
          </ac:spMkLst>
        </pc:spChg>
        <pc:spChg chg="add del">
          <ac:chgData name="PALANIAPPAN Devarajan" userId="0ccb0e75-6f62-4860-b5c8-e1d1cc272866" providerId="ADAL" clId="{6BFA7752-9EC0-471E-AC56-E890149C7F72}" dt="2023-12-08T07:06:47.828" v="600" actId="26606"/>
          <ac:spMkLst>
            <pc:docMk/>
            <pc:sldMk cId="1108333823" sldId="256"/>
            <ac:spMk id="198" creationId="{E5F002A4-1B0E-473E-AD7B-8346FB83B434}"/>
          </ac:spMkLst>
        </pc:spChg>
        <pc:spChg chg="add del">
          <ac:chgData name="PALANIAPPAN Devarajan" userId="0ccb0e75-6f62-4860-b5c8-e1d1cc272866" providerId="ADAL" clId="{6BFA7752-9EC0-471E-AC56-E890149C7F72}" dt="2023-12-08T07:06:47.828" v="600" actId="26606"/>
          <ac:spMkLst>
            <pc:docMk/>
            <pc:sldMk cId="1108333823" sldId="256"/>
            <ac:spMk id="200" creationId="{13AF7514-9DD7-4ADB-84DF-5D8B61E735FE}"/>
          </ac:spMkLst>
        </pc:spChg>
        <pc:spChg chg="add del">
          <ac:chgData name="PALANIAPPAN Devarajan" userId="0ccb0e75-6f62-4860-b5c8-e1d1cc272866" providerId="ADAL" clId="{6BFA7752-9EC0-471E-AC56-E890149C7F72}" dt="2023-12-08T07:08:20.444" v="613" actId="26606"/>
          <ac:spMkLst>
            <pc:docMk/>
            <pc:sldMk cId="1108333823" sldId="256"/>
            <ac:spMk id="202" creationId="{19D32F93-50AC-4C46-A5DB-291C60DDB7BD}"/>
          </ac:spMkLst>
        </pc:spChg>
        <pc:spChg chg="add del">
          <ac:chgData name="PALANIAPPAN Devarajan" userId="0ccb0e75-6f62-4860-b5c8-e1d1cc272866" providerId="ADAL" clId="{6BFA7752-9EC0-471E-AC56-E890149C7F72}" dt="2023-12-08T07:08:20.444" v="613" actId="26606"/>
          <ac:spMkLst>
            <pc:docMk/>
            <pc:sldMk cId="1108333823" sldId="256"/>
            <ac:spMk id="203" creationId="{827DC2C4-B485-428A-BF4A-472D2967F47F}"/>
          </ac:spMkLst>
        </pc:spChg>
        <pc:spChg chg="add del">
          <ac:chgData name="PALANIAPPAN Devarajan" userId="0ccb0e75-6f62-4860-b5c8-e1d1cc272866" providerId="ADAL" clId="{6BFA7752-9EC0-471E-AC56-E890149C7F72}" dt="2023-12-08T07:08:20.444" v="613" actId="26606"/>
          <ac:spMkLst>
            <pc:docMk/>
            <pc:sldMk cId="1108333823" sldId="256"/>
            <ac:spMk id="204" creationId="{EE04B5EB-F158-4507-90DD-BD23620C7CC9}"/>
          </ac:spMkLst>
        </pc:spChg>
        <pc:spChg chg="add del">
          <ac:chgData name="PALANIAPPAN Devarajan" userId="0ccb0e75-6f62-4860-b5c8-e1d1cc272866" providerId="ADAL" clId="{6BFA7752-9EC0-471E-AC56-E890149C7F72}" dt="2023-12-08T07:07:21.752" v="604" actId="26606"/>
          <ac:spMkLst>
            <pc:docMk/>
            <pc:sldMk cId="1108333823" sldId="256"/>
            <ac:spMk id="209" creationId="{8C886788-700E-4D20-9F80-E0E96837A203}"/>
          </ac:spMkLst>
        </pc:spChg>
        <pc:spChg chg="add del">
          <ac:chgData name="PALANIAPPAN Devarajan" userId="0ccb0e75-6f62-4860-b5c8-e1d1cc272866" providerId="ADAL" clId="{6BFA7752-9EC0-471E-AC56-E890149C7F72}" dt="2023-12-08T07:07:21.752" v="604" actId="26606"/>
          <ac:spMkLst>
            <pc:docMk/>
            <pc:sldMk cId="1108333823" sldId="256"/>
            <ac:spMk id="211" creationId="{1850674C-4E08-4C62-A3E2-6337FE4F7D86}"/>
          </ac:spMkLst>
        </pc:spChg>
        <pc:spChg chg="add del">
          <ac:chgData name="PALANIAPPAN Devarajan" userId="0ccb0e75-6f62-4860-b5c8-e1d1cc272866" providerId="ADAL" clId="{6BFA7752-9EC0-471E-AC56-E890149C7F72}" dt="2023-12-08T07:07:21.752" v="604" actId="26606"/>
          <ac:spMkLst>
            <pc:docMk/>
            <pc:sldMk cId="1108333823" sldId="256"/>
            <ac:spMk id="213" creationId="{BCE4FF05-2B0C-4C97-A9B4-E163085A90E1}"/>
          </ac:spMkLst>
        </pc:spChg>
        <pc:spChg chg="add del">
          <ac:chgData name="PALANIAPPAN Devarajan" userId="0ccb0e75-6f62-4860-b5c8-e1d1cc272866" providerId="ADAL" clId="{6BFA7752-9EC0-471E-AC56-E890149C7F72}" dt="2023-12-08T07:07:21.752" v="604" actId="26606"/>
          <ac:spMkLst>
            <pc:docMk/>
            <pc:sldMk cId="1108333823" sldId="256"/>
            <ac:spMk id="215" creationId="{529C2A7A-A6B6-4A56-B11C-8E967D88A60D}"/>
          </ac:spMkLst>
        </pc:spChg>
        <pc:spChg chg="add del">
          <ac:chgData name="PALANIAPPAN Devarajan" userId="0ccb0e75-6f62-4860-b5c8-e1d1cc272866" providerId="ADAL" clId="{6BFA7752-9EC0-471E-AC56-E890149C7F72}" dt="2023-12-08T07:07:21.752" v="604" actId="26606"/>
          <ac:spMkLst>
            <pc:docMk/>
            <pc:sldMk cId="1108333823" sldId="256"/>
            <ac:spMk id="217" creationId="{FDBD7205-E536-4134-8768-AC3E1A3C5E59}"/>
          </ac:spMkLst>
        </pc:spChg>
        <pc:spChg chg="add del">
          <ac:chgData name="PALANIAPPAN Devarajan" userId="0ccb0e75-6f62-4860-b5c8-e1d1cc272866" providerId="ADAL" clId="{6BFA7752-9EC0-471E-AC56-E890149C7F72}" dt="2023-12-08T07:07:29.252" v="606" actId="26606"/>
          <ac:spMkLst>
            <pc:docMk/>
            <pc:sldMk cId="1108333823" sldId="256"/>
            <ac:spMk id="219" creationId="{B9D7E975-9161-4F2D-AC53-69E1912F6B5D}"/>
          </ac:spMkLst>
        </pc:spChg>
        <pc:spChg chg="add del">
          <ac:chgData name="PALANIAPPAN Devarajan" userId="0ccb0e75-6f62-4860-b5c8-e1d1cc272866" providerId="ADAL" clId="{6BFA7752-9EC0-471E-AC56-E890149C7F72}" dt="2023-12-08T07:07:29.252" v="606" actId="26606"/>
          <ac:spMkLst>
            <pc:docMk/>
            <pc:sldMk cId="1108333823" sldId="256"/>
            <ac:spMk id="220" creationId="{827DC2C4-B485-428A-BF4A-472D2967F47F}"/>
          </ac:spMkLst>
        </pc:spChg>
        <pc:spChg chg="add del">
          <ac:chgData name="PALANIAPPAN Devarajan" userId="0ccb0e75-6f62-4860-b5c8-e1d1cc272866" providerId="ADAL" clId="{6BFA7752-9EC0-471E-AC56-E890149C7F72}" dt="2023-12-08T07:07:29.252" v="606" actId="26606"/>
          <ac:spMkLst>
            <pc:docMk/>
            <pc:sldMk cId="1108333823" sldId="256"/>
            <ac:spMk id="221" creationId="{463E6235-1649-4B47-9862-4026FC473B6F}"/>
          </ac:spMkLst>
        </pc:spChg>
        <pc:spChg chg="add del">
          <ac:chgData name="PALANIAPPAN Devarajan" userId="0ccb0e75-6f62-4860-b5c8-e1d1cc272866" providerId="ADAL" clId="{6BFA7752-9EC0-471E-AC56-E890149C7F72}" dt="2023-12-08T07:07:57.059" v="608" actId="26606"/>
          <ac:spMkLst>
            <pc:docMk/>
            <pc:sldMk cId="1108333823" sldId="256"/>
            <ac:spMk id="223" creationId="{19D32F93-50AC-4C46-A5DB-291C60DDB7BD}"/>
          </ac:spMkLst>
        </pc:spChg>
        <pc:spChg chg="add del">
          <ac:chgData name="PALANIAPPAN Devarajan" userId="0ccb0e75-6f62-4860-b5c8-e1d1cc272866" providerId="ADAL" clId="{6BFA7752-9EC0-471E-AC56-E890149C7F72}" dt="2023-12-08T07:07:57.059" v="608" actId="26606"/>
          <ac:spMkLst>
            <pc:docMk/>
            <pc:sldMk cId="1108333823" sldId="256"/>
            <ac:spMk id="224" creationId="{B9A1D9BC-1455-4308-9ABD-A3F8EDB67AAF}"/>
          </ac:spMkLst>
        </pc:spChg>
        <pc:spChg chg="add del">
          <ac:chgData name="PALANIAPPAN Devarajan" userId="0ccb0e75-6f62-4860-b5c8-e1d1cc272866" providerId="ADAL" clId="{6BFA7752-9EC0-471E-AC56-E890149C7F72}" dt="2023-12-08T07:07:57.059" v="608" actId="26606"/>
          <ac:spMkLst>
            <pc:docMk/>
            <pc:sldMk cId="1108333823" sldId="256"/>
            <ac:spMk id="225" creationId="{827DC2C4-B485-428A-BF4A-472D2967F47F}"/>
          </ac:spMkLst>
        </pc:spChg>
        <pc:spChg chg="add del">
          <ac:chgData name="PALANIAPPAN Devarajan" userId="0ccb0e75-6f62-4860-b5c8-e1d1cc272866" providerId="ADAL" clId="{6BFA7752-9EC0-471E-AC56-E890149C7F72}" dt="2023-12-08T07:07:57.059" v="608" actId="26606"/>
          <ac:spMkLst>
            <pc:docMk/>
            <pc:sldMk cId="1108333823" sldId="256"/>
            <ac:spMk id="226" creationId="{4A62647B-1222-407C-8740-5A497612B1F5}"/>
          </ac:spMkLst>
        </pc:spChg>
        <pc:spChg chg="add del">
          <ac:chgData name="PALANIAPPAN Devarajan" userId="0ccb0e75-6f62-4860-b5c8-e1d1cc272866" providerId="ADAL" clId="{6BFA7752-9EC0-471E-AC56-E890149C7F72}" dt="2023-12-08T07:08:11.566" v="610" actId="26606"/>
          <ac:spMkLst>
            <pc:docMk/>
            <pc:sldMk cId="1108333823" sldId="256"/>
            <ac:spMk id="228" creationId="{19D32F93-50AC-4C46-A5DB-291C60DDB7BD}"/>
          </ac:spMkLst>
        </pc:spChg>
        <pc:spChg chg="add del">
          <ac:chgData name="PALANIAPPAN Devarajan" userId="0ccb0e75-6f62-4860-b5c8-e1d1cc272866" providerId="ADAL" clId="{6BFA7752-9EC0-471E-AC56-E890149C7F72}" dt="2023-12-08T07:08:11.566" v="610" actId="26606"/>
          <ac:spMkLst>
            <pc:docMk/>
            <pc:sldMk cId="1108333823" sldId="256"/>
            <ac:spMk id="229" creationId="{827DC2C4-B485-428A-BF4A-472D2967F47F}"/>
          </ac:spMkLst>
        </pc:spChg>
        <pc:spChg chg="add del">
          <ac:chgData name="PALANIAPPAN Devarajan" userId="0ccb0e75-6f62-4860-b5c8-e1d1cc272866" providerId="ADAL" clId="{6BFA7752-9EC0-471E-AC56-E890149C7F72}" dt="2023-12-08T07:08:11.566" v="610" actId="26606"/>
          <ac:spMkLst>
            <pc:docMk/>
            <pc:sldMk cId="1108333823" sldId="256"/>
            <ac:spMk id="230" creationId="{EE04B5EB-F158-4507-90DD-BD23620C7CC9}"/>
          </ac:spMkLst>
        </pc:spChg>
        <pc:spChg chg="add del">
          <ac:chgData name="PALANIAPPAN Devarajan" userId="0ccb0e75-6f62-4860-b5c8-e1d1cc272866" providerId="ADAL" clId="{6BFA7752-9EC0-471E-AC56-E890149C7F72}" dt="2023-12-08T07:08:20.444" v="612" actId="26606"/>
          <ac:spMkLst>
            <pc:docMk/>
            <pc:sldMk cId="1108333823" sldId="256"/>
            <ac:spMk id="232" creationId="{19D32F93-50AC-4C46-A5DB-291C60DDB7BD}"/>
          </ac:spMkLst>
        </pc:spChg>
        <pc:spChg chg="add del">
          <ac:chgData name="PALANIAPPAN Devarajan" userId="0ccb0e75-6f62-4860-b5c8-e1d1cc272866" providerId="ADAL" clId="{6BFA7752-9EC0-471E-AC56-E890149C7F72}" dt="2023-12-08T07:08:20.444" v="612" actId="26606"/>
          <ac:spMkLst>
            <pc:docMk/>
            <pc:sldMk cId="1108333823" sldId="256"/>
            <ac:spMk id="233" creationId="{B9A1D9BC-1455-4308-9ABD-A3F8EDB67AAF}"/>
          </ac:spMkLst>
        </pc:spChg>
        <pc:spChg chg="add del">
          <ac:chgData name="PALANIAPPAN Devarajan" userId="0ccb0e75-6f62-4860-b5c8-e1d1cc272866" providerId="ADAL" clId="{6BFA7752-9EC0-471E-AC56-E890149C7F72}" dt="2023-12-08T07:08:20.444" v="612" actId="26606"/>
          <ac:spMkLst>
            <pc:docMk/>
            <pc:sldMk cId="1108333823" sldId="256"/>
            <ac:spMk id="234" creationId="{827DC2C4-B485-428A-BF4A-472D2967F47F}"/>
          </ac:spMkLst>
        </pc:spChg>
        <pc:spChg chg="add del">
          <ac:chgData name="PALANIAPPAN Devarajan" userId="0ccb0e75-6f62-4860-b5c8-e1d1cc272866" providerId="ADAL" clId="{6BFA7752-9EC0-471E-AC56-E890149C7F72}" dt="2023-12-08T07:08:20.444" v="612" actId="26606"/>
          <ac:spMkLst>
            <pc:docMk/>
            <pc:sldMk cId="1108333823" sldId="256"/>
            <ac:spMk id="235" creationId="{4A62647B-1222-407C-8740-5A497612B1F5}"/>
          </ac:spMkLst>
        </pc:spChg>
        <pc:spChg chg="add del">
          <ac:chgData name="PALANIAPPAN Devarajan" userId="0ccb0e75-6f62-4860-b5c8-e1d1cc272866" providerId="ADAL" clId="{6BFA7752-9EC0-471E-AC56-E890149C7F72}" dt="2023-12-21T10:26:26.861" v="3414"/>
          <ac:spMkLst>
            <pc:docMk/>
            <pc:sldMk cId="1108333823" sldId="256"/>
            <ac:spMk id="237" creationId="{19D32F93-50AC-4C46-A5DB-291C60DDB7BD}"/>
          </ac:spMkLst>
        </pc:spChg>
        <pc:spChg chg="add del">
          <ac:chgData name="PALANIAPPAN Devarajan" userId="0ccb0e75-6f62-4860-b5c8-e1d1cc272866" providerId="ADAL" clId="{6BFA7752-9EC0-471E-AC56-E890149C7F72}" dt="2023-12-21T10:26:26.861" v="3414"/>
          <ac:spMkLst>
            <pc:docMk/>
            <pc:sldMk cId="1108333823" sldId="256"/>
            <ac:spMk id="238" creationId="{827DC2C4-B485-428A-BF4A-472D2967F47F}"/>
          </ac:spMkLst>
        </pc:spChg>
        <pc:spChg chg="add del">
          <ac:chgData name="PALANIAPPAN Devarajan" userId="0ccb0e75-6f62-4860-b5c8-e1d1cc272866" providerId="ADAL" clId="{6BFA7752-9EC0-471E-AC56-E890149C7F72}" dt="2023-12-21T10:26:26.861" v="3414"/>
          <ac:spMkLst>
            <pc:docMk/>
            <pc:sldMk cId="1108333823" sldId="256"/>
            <ac:spMk id="239" creationId="{EE04B5EB-F158-4507-90DD-BD23620C7CC9}"/>
          </ac:spMkLst>
        </pc:spChg>
        <pc:grpChg chg="add del">
          <ac:chgData name="PALANIAPPAN Devarajan" userId="0ccb0e75-6f62-4860-b5c8-e1d1cc272866" providerId="ADAL" clId="{6BFA7752-9EC0-471E-AC56-E890149C7F72}" dt="2023-12-04T09:08:06.896" v="17" actId="26606"/>
          <ac:grpSpMkLst>
            <pc:docMk/>
            <pc:sldMk cId="1108333823" sldId="256"/>
            <ac:grpSpMk id="13" creationId="{0B139475-2B26-4CA9-9413-DE741E49F7BB}"/>
          </ac:grpSpMkLst>
        </pc:grpChg>
        <pc:grpChg chg="add del">
          <ac:chgData name="PALANIAPPAN Devarajan" userId="0ccb0e75-6f62-4860-b5c8-e1d1cc272866" providerId="ADAL" clId="{6BFA7752-9EC0-471E-AC56-E890149C7F72}" dt="2023-12-04T09:07:38.980" v="3" actId="26606"/>
          <ac:grpSpMkLst>
            <pc:docMk/>
            <pc:sldMk cId="1108333823" sldId="256"/>
            <ac:grpSpMk id="22" creationId="{383C2651-AE0C-4AE4-8725-E2F9414FE219}"/>
          </ac:grpSpMkLst>
        </pc:grpChg>
        <pc:grpChg chg="add del">
          <ac:chgData name="PALANIAPPAN Devarajan" userId="0ccb0e75-6f62-4860-b5c8-e1d1cc272866" providerId="ADAL" clId="{6BFA7752-9EC0-471E-AC56-E890149C7F72}" dt="2023-12-04T09:07:38.980" v="3" actId="26606"/>
          <ac:grpSpMkLst>
            <pc:docMk/>
            <pc:sldMk cId="1108333823" sldId="256"/>
            <ac:grpSpMk id="28" creationId="{E9B930FD-8671-4C4C-ADCF-73AC1D0CD417}"/>
          </ac:grpSpMkLst>
        </pc:grpChg>
        <pc:grpChg chg="add del">
          <ac:chgData name="PALANIAPPAN Devarajan" userId="0ccb0e75-6f62-4860-b5c8-e1d1cc272866" providerId="ADAL" clId="{6BFA7752-9EC0-471E-AC56-E890149C7F72}" dt="2023-12-04T09:08:14.586" v="23" actId="26606"/>
          <ac:grpSpMkLst>
            <pc:docMk/>
            <pc:sldMk cId="1108333823" sldId="256"/>
            <ac:grpSpMk id="41" creationId="{E9B930FD-8671-4C4C-ADCF-73AC1D0CD417}"/>
          </ac:grpSpMkLst>
        </pc:grpChg>
        <pc:grpChg chg="add del">
          <ac:chgData name="PALANIAPPAN Devarajan" userId="0ccb0e75-6f62-4860-b5c8-e1d1cc272866" providerId="ADAL" clId="{6BFA7752-9EC0-471E-AC56-E890149C7F72}" dt="2023-12-04T09:08:14.586" v="23" actId="26606"/>
          <ac:grpSpMkLst>
            <pc:docMk/>
            <pc:sldMk cId="1108333823" sldId="256"/>
            <ac:grpSpMk id="43" creationId="{383C2651-AE0C-4AE4-8725-E2F9414FE219}"/>
          </ac:grpSpMkLst>
        </pc:grpChg>
        <pc:grpChg chg="add del">
          <ac:chgData name="PALANIAPPAN Devarajan" userId="0ccb0e75-6f62-4860-b5c8-e1d1cc272866" providerId="ADAL" clId="{6BFA7752-9EC0-471E-AC56-E890149C7F72}" dt="2023-12-04T09:45:28.541" v="44" actId="26606"/>
          <ac:grpSpMkLst>
            <pc:docMk/>
            <pc:sldMk cId="1108333823" sldId="256"/>
            <ac:grpSpMk id="70" creationId="{AC0B7807-0C83-4963-821A-69B172722E49}"/>
          </ac:grpSpMkLst>
        </pc:grpChg>
        <pc:picChg chg="add mod">
          <ac:chgData name="PALANIAPPAN Devarajan" userId="0ccb0e75-6f62-4860-b5c8-e1d1cc272866" providerId="ADAL" clId="{6BFA7752-9EC0-471E-AC56-E890149C7F72}" dt="2023-12-08T10:37:38.778" v="817" actId="14100"/>
          <ac:picMkLst>
            <pc:docMk/>
            <pc:sldMk cId="1108333823" sldId="256"/>
            <ac:picMk id="2" creationId="{9C296C69-0621-B657-A912-9B17CBD64337}"/>
          </ac:picMkLst>
        </pc:picChg>
        <pc:picChg chg="add mod">
          <ac:chgData name="PALANIAPPAN Devarajan" userId="0ccb0e75-6f62-4860-b5c8-e1d1cc272866" providerId="ADAL" clId="{6BFA7752-9EC0-471E-AC56-E890149C7F72}" dt="2023-12-08T10:37:01.278" v="810" actId="1076"/>
          <ac:picMkLst>
            <pc:docMk/>
            <pc:sldMk cId="1108333823" sldId="256"/>
            <ac:picMk id="3" creationId="{44618ACE-2CB6-CE46-F856-660334841C37}"/>
          </ac:picMkLst>
        </pc:picChg>
        <pc:picChg chg="add mod">
          <ac:chgData name="PALANIAPPAN Devarajan" userId="0ccb0e75-6f62-4860-b5c8-e1d1cc272866" providerId="ADAL" clId="{6BFA7752-9EC0-471E-AC56-E890149C7F72}" dt="2023-12-08T07:31:59.057" v="627" actId="1076"/>
          <ac:picMkLst>
            <pc:docMk/>
            <pc:sldMk cId="1108333823" sldId="256"/>
            <ac:picMk id="4" creationId="{7AF99015-A782-E8CD-B485-F5EAAB059C19}"/>
          </ac:picMkLst>
        </pc:picChg>
        <pc:picChg chg="add del mod">
          <ac:chgData name="PALANIAPPAN Devarajan" userId="0ccb0e75-6f62-4860-b5c8-e1d1cc272866" providerId="ADAL" clId="{6BFA7752-9EC0-471E-AC56-E890149C7F72}" dt="2023-12-07T11:52:56.347" v="419"/>
          <ac:picMkLst>
            <pc:docMk/>
            <pc:sldMk cId="1108333823" sldId="256"/>
            <ac:picMk id="6" creationId="{A7AD829F-E74B-BED1-1265-D580C600B8B0}"/>
          </ac:picMkLst>
        </pc:picChg>
        <pc:picChg chg="del mod ord">
          <ac:chgData name="PALANIAPPAN Devarajan" userId="0ccb0e75-6f62-4860-b5c8-e1d1cc272866" providerId="ADAL" clId="{6BFA7752-9EC0-471E-AC56-E890149C7F72}" dt="2023-12-08T07:10:14.632" v="615" actId="478"/>
          <ac:picMkLst>
            <pc:docMk/>
            <pc:sldMk cId="1108333823" sldId="256"/>
            <ac:picMk id="7" creationId="{7CC46581-8BAF-8DFE-5376-9DB6849D49AD}"/>
          </ac:picMkLst>
        </pc:picChg>
        <pc:picChg chg="add mod ord">
          <ac:chgData name="PALANIAPPAN Devarajan" userId="0ccb0e75-6f62-4860-b5c8-e1d1cc272866" providerId="ADAL" clId="{6BFA7752-9EC0-471E-AC56-E890149C7F72}" dt="2023-12-15T12:46:02.047" v="2553" actId="1076"/>
          <ac:picMkLst>
            <pc:docMk/>
            <pc:sldMk cId="1108333823" sldId="256"/>
            <ac:picMk id="9" creationId="{89BF4884-0585-0F1F-3FD7-C8331D60AE94}"/>
          </ac:picMkLst>
        </pc:picChg>
        <pc:cxnChg chg="add del">
          <ac:chgData name="PALANIAPPAN Devarajan" userId="0ccb0e75-6f62-4860-b5c8-e1d1cc272866" providerId="ADAL" clId="{6BFA7752-9EC0-471E-AC56-E890149C7F72}" dt="2023-12-04T09:07:36.296" v="1" actId="26606"/>
          <ac:cxnSpMkLst>
            <pc:docMk/>
            <pc:sldMk cId="1108333823" sldId="256"/>
            <ac:cxnSpMk id="14" creationId="{AA2EAA10-076F-46BD-8F0F-B9A2FB77A85C}"/>
          </ac:cxnSpMkLst>
        </pc:cxnChg>
        <pc:cxnChg chg="add del">
          <ac:chgData name="PALANIAPPAN Devarajan" userId="0ccb0e75-6f62-4860-b5c8-e1d1cc272866" providerId="ADAL" clId="{6BFA7752-9EC0-471E-AC56-E890149C7F72}" dt="2023-12-04T09:07:36.296" v="1" actId="26606"/>
          <ac:cxnSpMkLst>
            <pc:docMk/>
            <pc:sldMk cId="1108333823" sldId="256"/>
            <ac:cxnSpMk id="16" creationId="{D891E407-403B-4764-86C9-33A56D3BCAA3}"/>
          </ac:cxnSpMkLst>
        </pc:cxnChg>
        <pc:cxnChg chg="add del">
          <ac:chgData name="PALANIAPPAN Devarajan" userId="0ccb0e75-6f62-4860-b5c8-e1d1cc272866" providerId="ADAL" clId="{6BFA7752-9EC0-471E-AC56-E890149C7F72}" dt="2023-12-04T09:07:51.492" v="9" actId="26606"/>
          <ac:cxnSpMkLst>
            <pc:docMk/>
            <pc:sldMk cId="1108333823" sldId="256"/>
            <ac:cxnSpMk id="38" creationId="{8AD2EEB5-F5B4-4BDA-8293-9A997C12990F}"/>
          </ac:cxnSpMkLst>
        </pc:cxnChg>
        <pc:cxnChg chg="add del">
          <ac:chgData name="PALANIAPPAN Devarajan" userId="0ccb0e75-6f62-4860-b5c8-e1d1cc272866" providerId="ADAL" clId="{6BFA7752-9EC0-471E-AC56-E890149C7F72}" dt="2023-12-04T09:08:23.302" v="25" actId="26606"/>
          <ac:cxnSpMkLst>
            <pc:docMk/>
            <pc:sldMk cId="1108333823" sldId="256"/>
            <ac:cxnSpMk id="50" creationId="{AA2EAA10-076F-46BD-8F0F-B9A2FB77A85C}"/>
          </ac:cxnSpMkLst>
        </pc:cxnChg>
        <pc:cxnChg chg="add del">
          <ac:chgData name="PALANIAPPAN Devarajan" userId="0ccb0e75-6f62-4860-b5c8-e1d1cc272866" providerId="ADAL" clId="{6BFA7752-9EC0-471E-AC56-E890149C7F72}" dt="2023-12-04T09:08:23.302" v="25" actId="26606"/>
          <ac:cxnSpMkLst>
            <pc:docMk/>
            <pc:sldMk cId="1108333823" sldId="256"/>
            <ac:cxnSpMk id="51" creationId="{D891E407-403B-4764-86C9-33A56D3BCAA3}"/>
          </ac:cxnSpMkLst>
        </pc:cxnChg>
        <pc:cxnChg chg="add del">
          <ac:chgData name="PALANIAPPAN Devarajan" userId="0ccb0e75-6f62-4860-b5c8-e1d1cc272866" providerId="ADAL" clId="{6BFA7752-9EC0-471E-AC56-E890149C7F72}" dt="2023-12-04T09:45:36.880" v="46" actId="26606"/>
          <ac:cxnSpMkLst>
            <pc:docMk/>
            <pc:sldMk cId="1108333823" sldId="256"/>
            <ac:cxnSpMk id="74" creationId="{8AD2EEB5-F5B4-4BDA-8293-9A997C12990F}"/>
          </ac:cxnSpMkLst>
        </pc:cxnChg>
        <pc:cxnChg chg="add del">
          <ac:chgData name="PALANIAPPAN Devarajan" userId="0ccb0e75-6f62-4860-b5c8-e1d1cc272866" providerId="ADAL" clId="{6BFA7752-9EC0-471E-AC56-E890149C7F72}" dt="2023-12-04T09:47:18.266" v="64" actId="26606"/>
          <ac:cxnSpMkLst>
            <pc:docMk/>
            <pc:sldMk cId="1108333823" sldId="256"/>
            <ac:cxnSpMk id="95" creationId="{8AD2EEB5-F5B4-4BDA-8293-9A997C12990F}"/>
          </ac:cxnSpMkLst>
        </pc:cxnChg>
      </pc:sldChg>
      <pc:sldChg chg="addSp delSp modSp new del mod setBg">
        <pc:chgData name="PALANIAPPAN Devarajan" userId="0ccb0e75-6f62-4860-b5c8-e1d1cc272866" providerId="ADAL" clId="{6BFA7752-9EC0-471E-AC56-E890149C7F72}" dt="2023-12-07T07:36:34.963" v="139" actId="47"/>
        <pc:sldMkLst>
          <pc:docMk/>
          <pc:sldMk cId="1806782458" sldId="257"/>
        </pc:sldMkLst>
        <pc:spChg chg="del">
          <ac:chgData name="PALANIAPPAN Devarajan" userId="0ccb0e75-6f62-4860-b5c8-e1d1cc272866" providerId="ADAL" clId="{6BFA7752-9EC0-471E-AC56-E890149C7F72}" dt="2023-12-04T09:44:42.146" v="37" actId="478"/>
          <ac:spMkLst>
            <pc:docMk/>
            <pc:sldMk cId="1806782458" sldId="257"/>
            <ac:spMk id="2" creationId="{A00B9ECF-04B8-51E4-1A8F-036C4A838F72}"/>
          </ac:spMkLst>
        </pc:spChg>
        <pc:spChg chg="del">
          <ac:chgData name="PALANIAPPAN Devarajan" userId="0ccb0e75-6f62-4860-b5c8-e1d1cc272866" providerId="ADAL" clId="{6BFA7752-9EC0-471E-AC56-E890149C7F72}" dt="2023-12-04T09:44:44.160" v="38" actId="478"/>
          <ac:spMkLst>
            <pc:docMk/>
            <pc:sldMk cId="1806782458" sldId="257"/>
            <ac:spMk id="3" creationId="{2ECBB8B8-5952-E566-837E-1C8035171711}"/>
          </ac:spMkLst>
        </pc:spChg>
        <pc:spChg chg="add mod">
          <ac:chgData name="PALANIAPPAN Devarajan" userId="0ccb0e75-6f62-4860-b5c8-e1d1cc272866" providerId="ADAL" clId="{6BFA7752-9EC0-471E-AC56-E890149C7F72}" dt="2023-12-07T07:36:31.992" v="138" actId="20577"/>
          <ac:spMkLst>
            <pc:docMk/>
            <pc:sldMk cId="1806782458" sldId="257"/>
            <ac:spMk id="8" creationId="{90073EDC-A691-AFC3-FA88-F5BB45BF432F}"/>
          </ac:spMkLst>
        </pc:spChg>
        <pc:spChg chg="add del">
          <ac:chgData name="PALANIAPPAN Devarajan" userId="0ccb0e75-6f62-4860-b5c8-e1d1cc272866" providerId="ADAL" clId="{6BFA7752-9EC0-471E-AC56-E890149C7F72}" dt="2023-12-07T07:35:20.581" v="118" actId="26606"/>
          <ac:spMkLst>
            <pc:docMk/>
            <pc:sldMk cId="1806782458" sldId="257"/>
            <ac:spMk id="12" creationId="{3DAD86CA-8235-409B-982B-5E7A033E2392}"/>
          </ac:spMkLst>
        </pc:spChg>
        <pc:spChg chg="add del">
          <ac:chgData name="PALANIAPPAN Devarajan" userId="0ccb0e75-6f62-4860-b5c8-e1d1cc272866" providerId="ADAL" clId="{6BFA7752-9EC0-471E-AC56-E890149C7F72}" dt="2023-12-07T07:35:20.581" v="118" actId="26606"/>
          <ac:spMkLst>
            <pc:docMk/>
            <pc:sldMk cId="1806782458" sldId="257"/>
            <ac:spMk id="14" creationId="{9F234FBA-3501-47B4-AE0C-AA4AFBC8F603}"/>
          </ac:spMkLst>
        </pc:spChg>
        <pc:spChg chg="add del">
          <ac:chgData name="PALANIAPPAN Devarajan" userId="0ccb0e75-6f62-4860-b5c8-e1d1cc272866" providerId="ADAL" clId="{6BFA7752-9EC0-471E-AC56-E890149C7F72}" dt="2023-12-07T07:35:20.581" v="118" actId="26606"/>
          <ac:spMkLst>
            <pc:docMk/>
            <pc:sldMk cId="1806782458" sldId="257"/>
            <ac:spMk id="16" creationId="{B5EF893B-0491-416E-9D33-BADE9600792A}"/>
          </ac:spMkLst>
        </pc:spChg>
        <pc:spChg chg="add del">
          <ac:chgData name="PALANIAPPAN Devarajan" userId="0ccb0e75-6f62-4860-b5c8-e1d1cc272866" providerId="ADAL" clId="{6BFA7752-9EC0-471E-AC56-E890149C7F72}" dt="2023-12-07T07:35:21.266" v="120" actId="26606"/>
          <ac:spMkLst>
            <pc:docMk/>
            <pc:sldMk cId="1806782458" sldId="257"/>
            <ac:spMk id="20" creationId="{9A97C86A-04D6-40F7-AE84-31AB43E6A846}"/>
          </ac:spMkLst>
        </pc:spChg>
        <pc:spChg chg="add del">
          <ac:chgData name="PALANIAPPAN Devarajan" userId="0ccb0e75-6f62-4860-b5c8-e1d1cc272866" providerId="ADAL" clId="{6BFA7752-9EC0-471E-AC56-E890149C7F72}" dt="2023-12-07T07:35:21.266" v="120" actId="26606"/>
          <ac:spMkLst>
            <pc:docMk/>
            <pc:sldMk cId="1806782458" sldId="257"/>
            <ac:spMk id="21" creationId="{F3060C83-F051-4F0E-ABAD-AA0DFC48B218}"/>
          </ac:spMkLst>
        </pc:spChg>
        <pc:spChg chg="add del">
          <ac:chgData name="PALANIAPPAN Devarajan" userId="0ccb0e75-6f62-4860-b5c8-e1d1cc272866" providerId="ADAL" clId="{6BFA7752-9EC0-471E-AC56-E890149C7F72}" dt="2023-12-07T07:35:21.266" v="120" actId="26606"/>
          <ac:spMkLst>
            <pc:docMk/>
            <pc:sldMk cId="1806782458" sldId="257"/>
            <ac:spMk id="22" creationId="{FF9F2414-84E8-453E-B1F3-389FDE8192D9}"/>
          </ac:spMkLst>
        </pc:spChg>
        <pc:spChg chg="add del">
          <ac:chgData name="PALANIAPPAN Devarajan" userId="0ccb0e75-6f62-4860-b5c8-e1d1cc272866" providerId="ADAL" clId="{6BFA7752-9EC0-471E-AC56-E890149C7F72}" dt="2023-12-07T07:35:21.266" v="120" actId="26606"/>
          <ac:spMkLst>
            <pc:docMk/>
            <pc:sldMk cId="1806782458" sldId="257"/>
            <ac:spMk id="23" creationId="{83C98ABE-055B-441F-B07E-44F97F083C39}"/>
          </ac:spMkLst>
        </pc:spChg>
        <pc:spChg chg="add del">
          <ac:chgData name="PALANIAPPAN Devarajan" userId="0ccb0e75-6f62-4860-b5c8-e1d1cc272866" providerId="ADAL" clId="{6BFA7752-9EC0-471E-AC56-E890149C7F72}" dt="2023-12-07T07:35:21.266" v="120" actId="26606"/>
          <ac:spMkLst>
            <pc:docMk/>
            <pc:sldMk cId="1806782458" sldId="257"/>
            <ac:spMk id="24" creationId="{3ECA69A1-7536-43AC-85EF-C7106179F5ED}"/>
          </ac:spMkLst>
        </pc:spChg>
        <pc:spChg chg="add del">
          <ac:chgData name="PALANIAPPAN Devarajan" userId="0ccb0e75-6f62-4860-b5c8-e1d1cc272866" providerId="ADAL" clId="{6BFA7752-9EC0-471E-AC56-E890149C7F72}" dt="2023-12-07T07:35:21.266" v="120" actId="26606"/>
          <ac:spMkLst>
            <pc:docMk/>
            <pc:sldMk cId="1806782458" sldId="257"/>
            <ac:spMk id="25" creationId="{29FDB030-9B49-4CED-8CCD-4D99382388AC}"/>
          </ac:spMkLst>
        </pc:spChg>
        <pc:spChg chg="add del">
          <ac:chgData name="PALANIAPPAN Devarajan" userId="0ccb0e75-6f62-4860-b5c8-e1d1cc272866" providerId="ADAL" clId="{6BFA7752-9EC0-471E-AC56-E890149C7F72}" dt="2023-12-07T07:35:21.266" v="120" actId="26606"/>
          <ac:spMkLst>
            <pc:docMk/>
            <pc:sldMk cId="1806782458" sldId="257"/>
            <ac:spMk id="26" creationId="{3783CA14-24A1-485C-8B30-D6A5D87987AD}"/>
          </ac:spMkLst>
        </pc:spChg>
        <pc:spChg chg="add del">
          <ac:chgData name="PALANIAPPAN Devarajan" userId="0ccb0e75-6f62-4860-b5c8-e1d1cc272866" providerId="ADAL" clId="{6BFA7752-9EC0-471E-AC56-E890149C7F72}" dt="2023-12-07T07:36:30.853" v="136" actId="26606"/>
          <ac:spMkLst>
            <pc:docMk/>
            <pc:sldMk cId="1806782458" sldId="257"/>
            <ac:spMk id="28" creationId="{42A4FC2C-047E-45A5-965D-8E1E3BF09BC6}"/>
          </ac:spMkLst>
        </pc:spChg>
        <pc:spChg chg="add del">
          <ac:chgData name="PALANIAPPAN Devarajan" userId="0ccb0e75-6f62-4860-b5c8-e1d1cc272866" providerId="ADAL" clId="{6BFA7752-9EC0-471E-AC56-E890149C7F72}" dt="2023-12-07T07:36:18.273" v="130" actId="26606"/>
          <ac:spMkLst>
            <pc:docMk/>
            <pc:sldMk cId="1806782458" sldId="257"/>
            <ac:spMk id="33" creationId="{D4771268-CB57-404A-9271-370EB28F6090}"/>
          </ac:spMkLst>
        </pc:spChg>
        <pc:spChg chg="add del">
          <ac:chgData name="PALANIAPPAN Devarajan" userId="0ccb0e75-6f62-4860-b5c8-e1d1cc272866" providerId="ADAL" clId="{6BFA7752-9EC0-471E-AC56-E890149C7F72}" dt="2023-12-07T07:36:21.388" v="132" actId="26606"/>
          <ac:spMkLst>
            <pc:docMk/>
            <pc:sldMk cId="1806782458" sldId="257"/>
            <ac:spMk id="35" creationId="{D5B012D8-7F27-4758-9AC6-C889B154BD73}"/>
          </ac:spMkLst>
        </pc:spChg>
        <pc:spChg chg="add del">
          <ac:chgData name="PALANIAPPAN Devarajan" userId="0ccb0e75-6f62-4860-b5c8-e1d1cc272866" providerId="ADAL" clId="{6BFA7752-9EC0-471E-AC56-E890149C7F72}" dt="2023-12-07T07:36:21.388" v="132" actId="26606"/>
          <ac:spMkLst>
            <pc:docMk/>
            <pc:sldMk cId="1806782458" sldId="257"/>
            <ac:spMk id="36" creationId="{6F828D28-8E09-41CC-8229-3070B5467A96}"/>
          </ac:spMkLst>
        </pc:spChg>
        <pc:spChg chg="add del">
          <ac:chgData name="PALANIAPPAN Devarajan" userId="0ccb0e75-6f62-4860-b5c8-e1d1cc272866" providerId="ADAL" clId="{6BFA7752-9EC0-471E-AC56-E890149C7F72}" dt="2023-12-07T07:36:21.388" v="132" actId="26606"/>
          <ac:spMkLst>
            <pc:docMk/>
            <pc:sldMk cId="1806782458" sldId="257"/>
            <ac:spMk id="37" creationId="{4063B759-00FC-46D1-9898-8E8625268FAF}"/>
          </ac:spMkLst>
        </pc:spChg>
        <pc:spChg chg="add del">
          <ac:chgData name="PALANIAPPAN Devarajan" userId="0ccb0e75-6f62-4860-b5c8-e1d1cc272866" providerId="ADAL" clId="{6BFA7752-9EC0-471E-AC56-E890149C7F72}" dt="2023-12-07T07:36:30.853" v="136" actId="26606"/>
          <ac:spMkLst>
            <pc:docMk/>
            <pc:sldMk cId="1806782458" sldId="257"/>
            <ac:spMk id="42" creationId="{65219498-D544-41AC-98FE-8F956EF66A62}"/>
          </ac:spMkLst>
        </pc:spChg>
        <pc:spChg chg="add del">
          <ac:chgData name="PALANIAPPAN Devarajan" userId="0ccb0e75-6f62-4860-b5c8-e1d1cc272866" providerId="ADAL" clId="{6BFA7752-9EC0-471E-AC56-E890149C7F72}" dt="2023-12-07T07:36:30.853" v="136" actId="26606"/>
          <ac:spMkLst>
            <pc:docMk/>
            <pc:sldMk cId="1806782458" sldId="257"/>
            <ac:spMk id="43" creationId="{F500DBFC-17A9-4E0A-AEE2-A49F9AEEF0FD}"/>
          </ac:spMkLst>
        </pc:spChg>
        <pc:grpChg chg="add del">
          <ac:chgData name="PALANIAPPAN Devarajan" userId="0ccb0e75-6f62-4860-b5c8-e1d1cc272866" providerId="ADAL" clId="{6BFA7752-9EC0-471E-AC56-E890149C7F72}" dt="2023-12-07T07:36:30.853" v="136" actId="26606"/>
          <ac:grpSpMkLst>
            <pc:docMk/>
            <pc:sldMk cId="1806782458" sldId="257"/>
            <ac:grpSpMk id="44" creationId="{D74613BB-817C-4C4F-8A24-4936F2F064C0}"/>
          </ac:grpSpMkLst>
        </pc:grpChg>
        <pc:picChg chg="add del mod">
          <ac:chgData name="PALANIAPPAN Devarajan" userId="0ccb0e75-6f62-4860-b5c8-e1d1cc272866" providerId="ADAL" clId="{6BFA7752-9EC0-471E-AC56-E890149C7F72}" dt="2023-12-07T07:33:17.509" v="109" actId="478"/>
          <ac:picMkLst>
            <pc:docMk/>
            <pc:sldMk cId="1806782458" sldId="257"/>
            <ac:picMk id="3" creationId="{2B8D4B31-1AC3-7002-6A85-577D579C66E6}"/>
          </ac:picMkLst>
        </pc:picChg>
        <pc:picChg chg="add del mod">
          <ac:chgData name="PALANIAPPAN Devarajan" userId="0ccb0e75-6f62-4860-b5c8-e1d1cc272866" providerId="ADAL" clId="{6BFA7752-9EC0-471E-AC56-E890149C7F72}" dt="2023-12-07T07:33:28.112" v="113" actId="478"/>
          <ac:picMkLst>
            <pc:docMk/>
            <pc:sldMk cId="1806782458" sldId="257"/>
            <ac:picMk id="5" creationId="{2CE95073-216F-382F-0D19-3BBB836FB128}"/>
          </ac:picMkLst>
        </pc:picChg>
        <pc:picChg chg="add del mod ord">
          <ac:chgData name="PALANIAPPAN Devarajan" userId="0ccb0e75-6f62-4860-b5c8-e1d1cc272866" providerId="ADAL" clId="{6BFA7752-9EC0-471E-AC56-E890149C7F72}" dt="2023-12-07T07:36:31.992" v="137" actId="1076"/>
          <ac:picMkLst>
            <pc:docMk/>
            <pc:sldMk cId="1806782458" sldId="257"/>
            <ac:picMk id="7" creationId="{77AEC849-A11A-5908-910D-1D1E1458641C}"/>
          </ac:picMkLst>
        </pc:picChg>
        <pc:cxnChg chg="add del">
          <ac:chgData name="PALANIAPPAN Devarajan" userId="0ccb0e75-6f62-4860-b5c8-e1d1cc272866" providerId="ADAL" clId="{6BFA7752-9EC0-471E-AC56-E890149C7F72}" dt="2023-12-07T07:35:20.581" v="118" actId="26606"/>
          <ac:cxnSpMkLst>
            <pc:docMk/>
            <pc:sldMk cId="1806782458" sldId="257"/>
            <ac:cxnSpMk id="18" creationId="{469F4FF8-F8B0-4630-BA1B-0D8B324CD5FF}"/>
          </ac:cxnSpMkLst>
        </pc:cxnChg>
      </pc:sldChg>
      <pc:sldChg chg="addSp delSp modSp new del mod setBg">
        <pc:chgData name="PALANIAPPAN Devarajan" userId="0ccb0e75-6f62-4860-b5c8-e1d1cc272866" providerId="ADAL" clId="{6BFA7752-9EC0-471E-AC56-E890149C7F72}" dt="2023-12-07T11:55:34.008" v="448" actId="47"/>
        <pc:sldMkLst>
          <pc:docMk/>
          <pc:sldMk cId="1809090561" sldId="257"/>
        </pc:sldMkLst>
        <pc:spChg chg="del">
          <ac:chgData name="PALANIAPPAN Devarajan" userId="0ccb0e75-6f62-4860-b5c8-e1d1cc272866" providerId="ADAL" clId="{6BFA7752-9EC0-471E-AC56-E890149C7F72}" dt="2023-12-07T07:36:53.214" v="141" actId="21"/>
          <ac:spMkLst>
            <pc:docMk/>
            <pc:sldMk cId="1809090561" sldId="257"/>
            <ac:spMk id="2" creationId="{93D889BA-5D16-5074-8CC5-077C41866B4D}"/>
          </ac:spMkLst>
        </pc:spChg>
        <pc:spChg chg="del">
          <ac:chgData name="PALANIAPPAN Devarajan" userId="0ccb0e75-6f62-4860-b5c8-e1d1cc272866" providerId="ADAL" clId="{6BFA7752-9EC0-471E-AC56-E890149C7F72}" dt="2023-12-07T07:36:59.127" v="142" actId="21"/>
          <ac:spMkLst>
            <pc:docMk/>
            <pc:sldMk cId="1809090561" sldId="257"/>
            <ac:spMk id="3" creationId="{2F39231F-CD2C-D3A3-A2AE-B37EC26147ED}"/>
          </ac:spMkLst>
        </pc:spChg>
        <pc:spChg chg="add del">
          <ac:chgData name="PALANIAPPAN Devarajan" userId="0ccb0e75-6f62-4860-b5c8-e1d1cc272866" providerId="ADAL" clId="{6BFA7752-9EC0-471E-AC56-E890149C7F72}" dt="2023-12-07T07:49:13.067" v="212" actId="26606"/>
          <ac:spMkLst>
            <pc:docMk/>
            <pc:sldMk cId="1809090561" sldId="257"/>
            <ac:spMk id="8" creationId="{42A4FC2C-047E-45A5-965D-8E1E3BF09BC6}"/>
          </ac:spMkLst>
        </pc:spChg>
        <pc:spChg chg="add del">
          <ac:chgData name="PALANIAPPAN Devarajan" userId="0ccb0e75-6f62-4860-b5c8-e1d1cc272866" providerId="ADAL" clId="{6BFA7752-9EC0-471E-AC56-E890149C7F72}" dt="2023-12-07T07:49:20.856" v="214" actId="26606"/>
          <ac:spMkLst>
            <pc:docMk/>
            <pc:sldMk cId="1809090561" sldId="257"/>
            <ac:spMk id="10" creationId="{E2384209-CB15-4CDF-9D31-C44FD9A3F20D}"/>
          </ac:spMkLst>
        </pc:spChg>
        <pc:spChg chg="add del">
          <ac:chgData name="PALANIAPPAN Devarajan" userId="0ccb0e75-6f62-4860-b5c8-e1d1cc272866" providerId="ADAL" clId="{6BFA7752-9EC0-471E-AC56-E890149C7F72}" dt="2023-12-07T07:49:20.856" v="214" actId="26606"/>
          <ac:spMkLst>
            <pc:docMk/>
            <pc:sldMk cId="1809090561" sldId="257"/>
            <ac:spMk id="11" creationId="{AB8C311F-7253-4AED-9701-7FC0708C41C7}"/>
          </ac:spMkLst>
        </pc:spChg>
        <pc:spChg chg="add del">
          <ac:chgData name="PALANIAPPAN Devarajan" userId="0ccb0e75-6f62-4860-b5c8-e1d1cc272866" providerId="ADAL" clId="{6BFA7752-9EC0-471E-AC56-E890149C7F72}" dt="2023-12-07T07:49:20.856" v="214" actId="26606"/>
          <ac:spMkLst>
            <pc:docMk/>
            <pc:sldMk cId="1809090561" sldId="257"/>
            <ac:spMk id="12" creationId="{2633B3B5-CC90-43F0-8714-D31D1F3F0209}"/>
          </ac:spMkLst>
        </pc:spChg>
        <pc:spChg chg="add del">
          <ac:chgData name="PALANIAPPAN Devarajan" userId="0ccb0e75-6f62-4860-b5c8-e1d1cc272866" providerId="ADAL" clId="{6BFA7752-9EC0-471E-AC56-E890149C7F72}" dt="2023-12-07T07:49:20.856" v="214" actId="26606"/>
          <ac:spMkLst>
            <pc:docMk/>
            <pc:sldMk cId="1809090561" sldId="257"/>
            <ac:spMk id="14" creationId="{A8D57A06-A426-446D-B02C-A2DC6B62E45E}"/>
          </ac:spMkLst>
        </pc:spChg>
        <pc:spChg chg="add del">
          <ac:chgData name="PALANIAPPAN Devarajan" userId="0ccb0e75-6f62-4860-b5c8-e1d1cc272866" providerId="ADAL" clId="{6BFA7752-9EC0-471E-AC56-E890149C7F72}" dt="2023-12-07T07:50:54.321" v="228" actId="26606"/>
          <ac:spMkLst>
            <pc:docMk/>
            <pc:sldMk cId="1809090561" sldId="257"/>
            <ac:spMk id="16" creationId="{8B089790-F4B6-46A7-BB28-7B74A9A9EFDC}"/>
          </ac:spMkLst>
        </pc:spChg>
        <pc:spChg chg="add del">
          <ac:chgData name="PALANIAPPAN Devarajan" userId="0ccb0e75-6f62-4860-b5c8-e1d1cc272866" providerId="ADAL" clId="{6BFA7752-9EC0-471E-AC56-E890149C7F72}" dt="2023-12-07T07:49:52.021" v="217" actId="26606"/>
          <ac:spMkLst>
            <pc:docMk/>
            <pc:sldMk cId="1809090561" sldId="257"/>
            <ac:spMk id="25" creationId="{AB8C311F-7253-4AED-9701-7FC0708C41C7}"/>
          </ac:spMkLst>
        </pc:spChg>
        <pc:spChg chg="add del">
          <ac:chgData name="PALANIAPPAN Devarajan" userId="0ccb0e75-6f62-4860-b5c8-e1d1cc272866" providerId="ADAL" clId="{6BFA7752-9EC0-471E-AC56-E890149C7F72}" dt="2023-12-07T07:49:52.021" v="217" actId="26606"/>
          <ac:spMkLst>
            <pc:docMk/>
            <pc:sldMk cId="1809090561" sldId="257"/>
            <ac:spMk id="27" creationId="{E2384209-CB15-4CDF-9D31-C44FD9A3F20D}"/>
          </ac:spMkLst>
        </pc:spChg>
        <pc:spChg chg="add del">
          <ac:chgData name="PALANIAPPAN Devarajan" userId="0ccb0e75-6f62-4860-b5c8-e1d1cc272866" providerId="ADAL" clId="{6BFA7752-9EC0-471E-AC56-E890149C7F72}" dt="2023-12-07T07:49:52.021" v="217" actId="26606"/>
          <ac:spMkLst>
            <pc:docMk/>
            <pc:sldMk cId="1809090561" sldId="257"/>
            <ac:spMk id="29" creationId="{2633B3B5-CC90-43F0-8714-D31D1F3F0209}"/>
          </ac:spMkLst>
        </pc:spChg>
        <pc:spChg chg="add del">
          <ac:chgData name="PALANIAPPAN Devarajan" userId="0ccb0e75-6f62-4860-b5c8-e1d1cc272866" providerId="ADAL" clId="{6BFA7752-9EC0-471E-AC56-E890149C7F72}" dt="2023-12-07T07:49:52.021" v="217" actId="26606"/>
          <ac:spMkLst>
            <pc:docMk/>
            <pc:sldMk cId="1809090561" sldId="257"/>
            <ac:spMk id="31" creationId="{A8D57A06-A426-446D-B02C-A2DC6B62E45E}"/>
          </ac:spMkLst>
        </pc:spChg>
        <pc:spChg chg="add del">
          <ac:chgData name="PALANIAPPAN Devarajan" userId="0ccb0e75-6f62-4860-b5c8-e1d1cc272866" providerId="ADAL" clId="{6BFA7752-9EC0-471E-AC56-E890149C7F72}" dt="2023-12-07T07:49:58.831" v="219" actId="26606"/>
          <ac:spMkLst>
            <pc:docMk/>
            <pc:sldMk cId="1809090561" sldId="257"/>
            <ac:spMk id="33" creationId="{42A4FC2C-047E-45A5-965D-8E1E3BF09BC6}"/>
          </ac:spMkLst>
        </pc:spChg>
        <pc:spChg chg="add del">
          <ac:chgData name="PALANIAPPAN Devarajan" userId="0ccb0e75-6f62-4860-b5c8-e1d1cc272866" providerId="ADAL" clId="{6BFA7752-9EC0-471E-AC56-E890149C7F72}" dt="2023-12-07T07:50:20.839" v="221" actId="26606"/>
          <ac:spMkLst>
            <pc:docMk/>
            <pc:sldMk cId="1809090561" sldId="257"/>
            <ac:spMk id="35" creationId="{11B2B030-4738-4359-9E46-144B7C8BFF8B}"/>
          </ac:spMkLst>
        </pc:spChg>
        <pc:spChg chg="add del">
          <ac:chgData name="PALANIAPPAN Devarajan" userId="0ccb0e75-6f62-4860-b5c8-e1d1cc272866" providerId="ADAL" clId="{6BFA7752-9EC0-471E-AC56-E890149C7F72}" dt="2023-12-07T07:50:20.839" v="221" actId="26606"/>
          <ac:spMkLst>
            <pc:docMk/>
            <pc:sldMk cId="1809090561" sldId="257"/>
            <ac:spMk id="36" creationId="{E722B2DD-E14D-4972-9D98-5D6E61B1B2D2}"/>
          </ac:spMkLst>
        </pc:spChg>
        <pc:spChg chg="add del">
          <ac:chgData name="PALANIAPPAN Devarajan" userId="0ccb0e75-6f62-4860-b5c8-e1d1cc272866" providerId="ADAL" clId="{6BFA7752-9EC0-471E-AC56-E890149C7F72}" dt="2023-12-07T07:50:27.545" v="223" actId="26606"/>
          <ac:spMkLst>
            <pc:docMk/>
            <pc:sldMk cId="1809090561" sldId="257"/>
            <ac:spMk id="38" creationId="{2D2B266D-3625-4584-A5C3-7D3F672CFF30}"/>
          </ac:spMkLst>
        </pc:spChg>
        <pc:spChg chg="add del">
          <ac:chgData name="PALANIAPPAN Devarajan" userId="0ccb0e75-6f62-4860-b5c8-e1d1cc272866" providerId="ADAL" clId="{6BFA7752-9EC0-471E-AC56-E890149C7F72}" dt="2023-12-07T07:50:34.100" v="225" actId="26606"/>
          <ac:spMkLst>
            <pc:docMk/>
            <pc:sldMk cId="1809090561" sldId="257"/>
            <ac:spMk id="40" creationId="{4613B4A9-1C7C-4729-A016-AB42D3979460}"/>
          </ac:spMkLst>
        </pc:spChg>
        <pc:spChg chg="add del">
          <ac:chgData name="PALANIAPPAN Devarajan" userId="0ccb0e75-6f62-4860-b5c8-e1d1cc272866" providerId="ADAL" clId="{6BFA7752-9EC0-471E-AC56-E890149C7F72}" dt="2023-12-07T07:50:54.305" v="227" actId="26606"/>
          <ac:spMkLst>
            <pc:docMk/>
            <pc:sldMk cId="1809090561" sldId="257"/>
            <ac:spMk id="42" creationId="{11B2B030-4738-4359-9E46-144B7C8BFF8B}"/>
          </ac:spMkLst>
        </pc:spChg>
        <pc:spChg chg="add del">
          <ac:chgData name="PALANIAPPAN Devarajan" userId="0ccb0e75-6f62-4860-b5c8-e1d1cc272866" providerId="ADAL" clId="{6BFA7752-9EC0-471E-AC56-E890149C7F72}" dt="2023-12-07T07:50:54.305" v="227" actId="26606"/>
          <ac:spMkLst>
            <pc:docMk/>
            <pc:sldMk cId="1809090561" sldId="257"/>
            <ac:spMk id="43" creationId="{E722B2DD-E14D-4972-9D98-5D6E61B1B2D2}"/>
          </ac:spMkLst>
        </pc:spChg>
        <pc:spChg chg="add">
          <ac:chgData name="PALANIAPPAN Devarajan" userId="0ccb0e75-6f62-4860-b5c8-e1d1cc272866" providerId="ADAL" clId="{6BFA7752-9EC0-471E-AC56-E890149C7F72}" dt="2023-12-07T07:50:54.321" v="228" actId="26606"/>
          <ac:spMkLst>
            <pc:docMk/>
            <pc:sldMk cId="1809090561" sldId="257"/>
            <ac:spMk id="45" creationId="{8B089790-F4B6-46A7-BB28-7B74A9A9EFDC}"/>
          </ac:spMkLst>
        </pc:spChg>
        <pc:grpChg chg="add del">
          <ac:chgData name="PALANIAPPAN Devarajan" userId="0ccb0e75-6f62-4860-b5c8-e1d1cc272866" providerId="ADAL" clId="{6BFA7752-9EC0-471E-AC56-E890149C7F72}" dt="2023-12-07T07:50:54.321" v="228" actId="26606"/>
          <ac:grpSpMkLst>
            <pc:docMk/>
            <pc:sldMk cId="1809090561" sldId="257"/>
            <ac:grpSpMk id="17" creationId="{9DE3F54D-33BC-4382-A2AB-5E002F0F1166}"/>
          </ac:grpSpMkLst>
        </pc:grpChg>
        <pc:grpChg chg="add">
          <ac:chgData name="PALANIAPPAN Devarajan" userId="0ccb0e75-6f62-4860-b5c8-e1d1cc272866" providerId="ADAL" clId="{6BFA7752-9EC0-471E-AC56-E890149C7F72}" dt="2023-12-07T07:50:54.321" v="228" actId="26606"/>
          <ac:grpSpMkLst>
            <pc:docMk/>
            <pc:sldMk cId="1809090561" sldId="257"/>
            <ac:grpSpMk id="46" creationId="{9DE3F54D-33BC-4382-A2AB-5E002F0F1166}"/>
          </ac:grpSpMkLst>
        </pc:grpChg>
        <pc:picChg chg="add mod">
          <ac:chgData name="PALANIAPPAN Devarajan" userId="0ccb0e75-6f62-4860-b5c8-e1d1cc272866" providerId="ADAL" clId="{6BFA7752-9EC0-471E-AC56-E890149C7F72}" dt="2023-12-07T07:50:54.305" v="227" actId="26606"/>
          <ac:picMkLst>
            <pc:docMk/>
            <pc:sldMk cId="1809090561" sldId="257"/>
            <ac:picMk id="3" creationId="{344F6B69-B1FF-9E3A-C421-0D514B25BA85}"/>
          </ac:picMkLst>
        </pc:picChg>
      </pc:sldChg>
      <pc:sldChg chg="new del">
        <pc:chgData name="PALANIAPPAN Devarajan" userId="0ccb0e75-6f62-4860-b5c8-e1d1cc272866" providerId="ADAL" clId="{6BFA7752-9EC0-471E-AC56-E890149C7F72}" dt="2023-12-07T07:37:39.704" v="180" actId="47"/>
        <pc:sldMkLst>
          <pc:docMk/>
          <pc:sldMk cId="3384924317" sldId="258"/>
        </pc:sldMkLst>
      </pc:sldChg>
      <pc:sldChg chg="addSp delSp modSp new mod ord modTransition setBg delDesignElem">
        <pc:chgData name="PALANIAPPAN Devarajan" userId="0ccb0e75-6f62-4860-b5c8-e1d1cc272866" providerId="ADAL" clId="{6BFA7752-9EC0-471E-AC56-E890149C7F72}" dt="2023-12-21T10:26:26.861" v="3414"/>
        <pc:sldMkLst>
          <pc:docMk/>
          <pc:sldMk cId="3746073292" sldId="258"/>
        </pc:sldMkLst>
        <pc:spChg chg="add del">
          <ac:chgData name="PALANIAPPAN Devarajan" userId="0ccb0e75-6f62-4860-b5c8-e1d1cc272866" providerId="ADAL" clId="{6BFA7752-9EC0-471E-AC56-E890149C7F72}" dt="2023-12-07T07:53:23.650" v="254" actId="26606"/>
          <ac:spMkLst>
            <pc:docMk/>
            <pc:sldMk cId="3746073292" sldId="258"/>
            <ac:spMk id="8" creationId="{42A4FC2C-047E-45A5-965D-8E1E3BF09BC6}"/>
          </ac:spMkLst>
        </pc:spChg>
        <pc:spChg chg="add del">
          <ac:chgData name="PALANIAPPAN Devarajan" userId="0ccb0e75-6f62-4860-b5c8-e1d1cc272866" providerId="ADAL" clId="{6BFA7752-9EC0-471E-AC56-E890149C7F72}" dt="2023-12-07T07:53:23.650" v="253" actId="26606"/>
          <ac:spMkLst>
            <pc:docMk/>
            <pc:sldMk cId="3746073292" sldId="258"/>
            <ac:spMk id="13" creationId="{AB8C311F-7253-4AED-9701-7FC0708C41C7}"/>
          </ac:spMkLst>
        </pc:spChg>
        <pc:spChg chg="add del">
          <ac:chgData name="PALANIAPPAN Devarajan" userId="0ccb0e75-6f62-4860-b5c8-e1d1cc272866" providerId="ADAL" clId="{6BFA7752-9EC0-471E-AC56-E890149C7F72}" dt="2023-12-07T07:53:23.650" v="253" actId="26606"/>
          <ac:spMkLst>
            <pc:docMk/>
            <pc:sldMk cId="3746073292" sldId="258"/>
            <ac:spMk id="15" creationId="{E2384209-CB15-4CDF-9D31-C44FD9A3F20D}"/>
          </ac:spMkLst>
        </pc:spChg>
        <pc:spChg chg="add del">
          <ac:chgData name="PALANIAPPAN Devarajan" userId="0ccb0e75-6f62-4860-b5c8-e1d1cc272866" providerId="ADAL" clId="{6BFA7752-9EC0-471E-AC56-E890149C7F72}" dt="2023-12-07T07:53:23.650" v="253" actId="26606"/>
          <ac:spMkLst>
            <pc:docMk/>
            <pc:sldMk cId="3746073292" sldId="258"/>
            <ac:spMk id="17" creationId="{2633B3B5-CC90-43F0-8714-D31D1F3F0209}"/>
          </ac:spMkLst>
        </pc:spChg>
        <pc:spChg chg="add del">
          <ac:chgData name="PALANIAPPAN Devarajan" userId="0ccb0e75-6f62-4860-b5c8-e1d1cc272866" providerId="ADAL" clId="{6BFA7752-9EC0-471E-AC56-E890149C7F72}" dt="2023-12-07T07:53:23.650" v="253" actId="26606"/>
          <ac:spMkLst>
            <pc:docMk/>
            <pc:sldMk cId="3746073292" sldId="258"/>
            <ac:spMk id="19" creationId="{A8D57A06-A426-446D-B02C-A2DC6B62E45E}"/>
          </ac:spMkLst>
        </pc:spChg>
        <pc:spChg chg="add del">
          <ac:chgData name="PALANIAPPAN Devarajan" userId="0ccb0e75-6f62-4860-b5c8-e1d1cc272866" providerId="ADAL" clId="{6BFA7752-9EC0-471E-AC56-E890149C7F72}" dt="2023-12-08T08:49:55.616" v="754" actId="26606"/>
          <ac:spMkLst>
            <pc:docMk/>
            <pc:sldMk cId="3746073292" sldId="258"/>
            <ac:spMk id="21" creationId="{42A4FC2C-047E-45A5-965D-8E1E3BF09BC6}"/>
          </ac:spMkLst>
        </pc:spChg>
        <pc:spChg chg="add del">
          <ac:chgData name="PALANIAPPAN Devarajan" userId="0ccb0e75-6f62-4860-b5c8-e1d1cc272866" providerId="ADAL" clId="{6BFA7752-9EC0-471E-AC56-E890149C7F72}" dt="2023-12-08T14:03:03.880" v="933" actId="26606"/>
          <ac:spMkLst>
            <pc:docMk/>
            <pc:sldMk cId="3746073292" sldId="258"/>
            <ac:spMk id="26" creationId="{3DAD86CA-8235-409B-982B-5E7A033E2392}"/>
          </ac:spMkLst>
        </pc:spChg>
        <pc:spChg chg="add del">
          <ac:chgData name="PALANIAPPAN Devarajan" userId="0ccb0e75-6f62-4860-b5c8-e1d1cc272866" providerId="ADAL" clId="{6BFA7752-9EC0-471E-AC56-E890149C7F72}" dt="2023-12-08T14:03:03.880" v="933" actId="26606"/>
          <ac:spMkLst>
            <pc:docMk/>
            <pc:sldMk cId="3746073292" sldId="258"/>
            <ac:spMk id="28" creationId="{9F234FBA-3501-47B4-AE0C-AA4AFBC8F603}"/>
          </ac:spMkLst>
        </pc:spChg>
        <pc:spChg chg="add del">
          <ac:chgData name="PALANIAPPAN Devarajan" userId="0ccb0e75-6f62-4860-b5c8-e1d1cc272866" providerId="ADAL" clId="{6BFA7752-9EC0-471E-AC56-E890149C7F72}" dt="2023-12-08T14:03:03.880" v="933" actId="26606"/>
          <ac:spMkLst>
            <pc:docMk/>
            <pc:sldMk cId="3746073292" sldId="258"/>
            <ac:spMk id="30" creationId="{B5EF893B-0491-416E-9D33-BADE9600792A}"/>
          </ac:spMkLst>
        </pc:spChg>
        <pc:spChg chg="add del">
          <ac:chgData name="PALANIAPPAN Devarajan" userId="0ccb0e75-6f62-4860-b5c8-e1d1cc272866" providerId="ADAL" clId="{6BFA7752-9EC0-471E-AC56-E890149C7F72}" dt="2023-12-08T14:01:05.988" v="896" actId="26606"/>
          <ac:spMkLst>
            <pc:docMk/>
            <pc:sldMk cId="3746073292" sldId="258"/>
            <ac:spMk id="34" creationId="{51935DB0-36D0-5C2E-7342-262D35382F26}"/>
          </ac:spMkLst>
        </pc:spChg>
        <pc:spChg chg="add del">
          <ac:chgData name="PALANIAPPAN Devarajan" userId="0ccb0e75-6f62-4860-b5c8-e1d1cc272866" providerId="ADAL" clId="{6BFA7752-9EC0-471E-AC56-E890149C7F72}" dt="2023-12-08T14:00:11.993" v="893" actId="26606"/>
          <ac:spMkLst>
            <pc:docMk/>
            <pc:sldMk cId="3746073292" sldId="258"/>
            <ac:spMk id="37" creationId="{42A4FC2C-047E-45A5-965D-8E1E3BF09BC6}"/>
          </ac:spMkLst>
        </pc:spChg>
        <pc:spChg chg="add del">
          <ac:chgData name="PALANIAPPAN Devarajan" userId="0ccb0e75-6f62-4860-b5c8-e1d1cc272866" providerId="ADAL" clId="{6BFA7752-9EC0-471E-AC56-E890149C7F72}" dt="2023-12-08T14:01:05.988" v="896" actId="26606"/>
          <ac:spMkLst>
            <pc:docMk/>
            <pc:sldMk cId="3746073292" sldId="258"/>
            <ac:spMk id="39" creationId="{53D31893-BB06-4F90-7CCA-0A7A2694FA80}"/>
          </ac:spMkLst>
        </pc:spChg>
        <pc:spChg chg="add del">
          <ac:chgData name="PALANIAPPAN Devarajan" userId="0ccb0e75-6f62-4860-b5c8-e1d1cc272866" providerId="ADAL" clId="{6BFA7752-9EC0-471E-AC56-E890149C7F72}" dt="2023-12-08T14:01:05.988" v="896" actId="26606"/>
          <ac:spMkLst>
            <pc:docMk/>
            <pc:sldMk cId="3746073292" sldId="258"/>
            <ac:spMk id="41" creationId="{3F8ABF93-7FE7-6D3B-6AD7-C3921745C20D}"/>
          </ac:spMkLst>
        </pc:spChg>
        <pc:spChg chg="add del">
          <ac:chgData name="PALANIAPPAN Devarajan" userId="0ccb0e75-6f62-4860-b5c8-e1d1cc272866" providerId="ADAL" clId="{6BFA7752-9EC0-471E-AC56-E890149C7F72}" dt="2023-12-08T14:01:05.988" v="896" actId="26606"/>
          <ac:spMkLst>
            <pc:docMk/>
            <pc:sldMk cId="3746073292" sldId="258"/>
            <ac:spMk id="43" creationId="{D3C4FB21-0C2C-3F62-3EC5-DD378DBD37B2}"/>
          </ac:spMkLst>
        </pc:spChg>
        <pc:spChg chg="add del">
          <ac:chgData name="PALANIAPPAN Devarajan" userId="0ccb0e75-6f62-4860-b5c8-e1d1cc272866" providerId="ADAL" clId="{6BFA7752-9EC0-471E-AC56-E890149C7F72}" dt="2023-12-08T14:01:10.175" v="898" actId="26606"/>
          <ac:spMkLst>
            <pc:docMk/>
            <pc:sldMk cId="3746073292" sldId="258"/>
            <ac:spMk id="45" creationId="{2D2B266D-3625-4584-A5C3-7D3F672CFF30}"/>
          </ac:spMkLst>
        </pc:spChg>
        <pc:spChg chg="add del">
          <ac:chgData name="PALANIAPPAN Devarajan" userId="0ccb0e75-6f62-4860-b5c8-e1d1cc272866" providerId="ADAL" clId="{6BFA7752-9EC0-471E-AC56-E890149C7F72}" dt="2023-12-08T14:01:15.431" v="900" actId="26606"/>
          <ac:spMkLst>
            <pc:docMk/>
            <pc:sldMk cId="3746073292" sldId="258"/>
            <ac:spMk id="47" creationId="{4613B4A9-1C7C-4729-A016-AB42D3979460}"/>
          </ac:spMkLst>
        </pc:spChg>
        <pc:spChg chg="add del">
          <ac:chgData name="PALANIAPPAN Devarajan" userId="0ccb0e75-6f62-4860-b5c8-e1d1cc272866" providerId="ADAL" clId="{6BFA7752-9EC0-471E-AC56-E890149C7F72}" dt="2023-12-08T14:01:27.625" v="902" actId="26606"/>
          <ac:spMkLst>
            <pc:docMk/>
            <pc:sldMk cId="3746073292" sldId="258"/>
            <ac:spMk id="49" creationId="{3ECA69A1-7536-43AC-85EF-C7106179F5ED}"/>
          </ac:spMkLst>
        </pc:spChg>
        <pc:spChg chg="add del">
          <ac:chgData name="PALANIAPPAN Devarajan" userId="0ccb0e75-6f62-4860-b5c8-e1d1cc272866" providerId="ADAL" clId="{6BFA7752-9EC0-471E-AC56-E890149C7F72}" dt="2023-12-08T14:01:27.625" v="902" actId="26606"/>
          <ac:spMkLst>
            <pc:docMk/>
            <pc:sldMk cId="3746073292" sldId="258"/>
            <ac:spMk id="50" creationId="{F3060C83-F051-4F0E-ABAD-AA0DFC48B218}"/>
          </ac:spMkLst>
        </pc:spChg>
        <pc:spChg chg="add del">
          <ac:chgData name="PALANIAPPAN Devarajan" userId="0ccb0e75-6f62-4860-b5c8-e1d1cc272866" providerId="ADAL" clId="{6BFA7752-9EC0-471E-AC56-E890149C7F72}" dt="2023-12-08T14:01:27.625" v="902" actId="26606"/>
          <ac:spMkLst>
            <pc:docMk/>
            <pc:sldMk cId="3746073292" sldId="258"/>
            <ac:spMk id="51" creationId="{83C98ABE-055B-441F-B07E-44F97F083C39}"/>
          </ac:spMkLst>
        </pc:spChg>
        <pc:spChg chg="add del">
          <ac:chgData name="PALANIAPPAN Devarajan" userId="0ccb0e75-6f62-4860-b5c8-e1d1cc272866" providerId="ADAL" clId="{6BFA7752-9EC0-471E-AC56-E890149C7F72}" dt="2023-12-08T14:01:27.625" v="902" actId="26606"/>
          <ac:spMkLst>
            <pc:docMk/>
            <pc:sldMk cId="3746073292" sldId="258"/>
            <ac:spMk id="52" creationId="{29FDB030-9B49-4CED-8CCD-4D99382388AC}"/>
          </ac:spMkLst>
        </pc:spChg>
        <pc:spChg chg="add del">
          <ac:chgData name="PALANIAPPAN Devarajan" userId="0ccb0e75-6f62-4860-b5c8-e1d1cc272866" providerId="ADAL" clId="{6BFA7752-9EC0-471E-AC56-E890149C7F72}" dt="2023-12-08T14:01:27.625" v="902" actId="26606"/>
          <ac:spMkLst>
            <pc:docMk/>
            <pc:sldMk cId="3746073292" sldId="258"/>
            <ac:spMk id="53" creationId="{3783CA14-24A1-485C-8B30-D6A5D87987AD}"/>
          </ac:spMkLst>
        </pc:spChg>
        <pc:spChg chg="add del">
          <ac:chgData name="PALANIAPPAN Devarajan" userId="0ccb0e75-6f62-4860-b5c8-e1d1cc272866" providerId="ADAL" clId="{6BFA7752-9EC0-471E-AC56-E890149C7F72}" dt="2023-12-08T14:01:27.625" v="902" actId="26606"/>
          <ac:spMkLst>
            <pc:docMk/>
            <pc:sldMk cId="3746073292" sldId="258"/>
            <ac:spMk id="54" creationId="{9A97C86A-04D6-40F7-AE84-31AB43E6A846}"/>
          </ac:spMkLst>
        </pc:spChg>
        <pc:spChg chg="add del">
          <ac:chgData name="PALANIAPPAN Devarajan" userId="0ccb0e75-6f62-4860-b5c8-e1d1cc272866" providerId="ADAL" clId="{6BFA7752-9EC0-471E-AC56-E890149C7F72}" dt="2023-12-08T14:01:27.625" v="902" actId="26606"/>
          <ac:spMkLst>
            <pc:docMk/>
            <pc:sldMk cId="3746073292" sldId="258"/>
            <ac:spMk id="55" creationId="{FF9F2414-84E8-453E-B1F3-389FDE8192D9}"/>
          </ac:spMkLst>
        </pc:spChg>
        <pc:spChg chg="add del">
          <ac:chgData name="PALANIAPPAN Devarajan" userId="0ccb0e75-6f62-4860-b5c8-e1d1cc272866" providerId="ADAL" clId="{6BFA7752-9EC0-471E-AC56-E890149C7F72}" dt="2023-12-08T14:01:30.453" v="904" actId="26606"/>
          <ac:spMkLst>
            <pc:docMk/>
            <pc:sldMk cId="3746073292" sldId="258"/>
            <ac:spMk id="57" creationId="{22F15A2D-2324-487D-A02A-BF46C5C580EB}"/>
          </ac:spMkLst>
        </pc:spChg>
        <pc:spChg chg="add del">
          <ac:chgData name="PALANIAPPAN Devarajan" userId="0ccb0e75-6f62-4860-b5c8-e1d1cc272866" providerId="ADAL" clId="{6BFA7752-9EC0-471E-AC56-E890149C7F72}" dt="2023-12-08T14:01:30.453" v="904" actId="26606"/>
          <ac:spMkLst>
            <pc:docMk/>
            <pc:sldMk cId="3746073292" sldId="258"/>
            <ac:spMk id="58" creationId="{17A7F34E-D418-47E2-9F86-2C45BBC31210}"/>
          </ac:spMkLst>
        </pc:spChg>
        <pc:spChg chg="add del">
          <ac:chgData name="PALANIAPPAN Devarajan" userId="0ccb0e75-6f62-4860-b5c8-e1d1cc272866" providerId="ADAL" clId="{6BFA7752-9EC0-471E-AC56-E890149C7F72}" dt="2023-12-08T14:01:30.453" v="904" actId="26606"/>
          <ac:spMkLst>
            <pc:docMk/>
            <pc:sldMk cId="3746073292" sldId="258"/>
            <ac:spMk id="59" creationId="{2AEAFA59-923A-4F54-8B49-44C970BCC323}"/>
          </ac:spMkLst>
        </pc:spChg>
        <pc:spChg chg="add del">
          <ac:chgData name="PALANIAPPAN Devarajan" userId="0ccb0e75-6f62-4860-b5c8-e1d1cc272866" providerId="ADAL" clId="{6BFA7752-9EC0-471E-AC56-E890149C7F72}" dt="2023-12-08T14:01:32.812" v="906" actId="26606"/>
          <ac:spMkLst>
            <pc:docMk/>
            <pc:sldMk cId="3746073292" sldId="258"/>
            <ac:spMk id="61" creationId="{22F15A2D-2324-487D-A02A-BF46C5C580EB}"/>
          </ac:spMkLst>
        </pc:spChg>
        <pc:spChg chg="add del">
          <ac:chgData name="PALANIAPPAN Devarajan" userId="0ccb0e75-6f62-4860-b5c8-e1d1cc272866" providerId="ADAL" clId="{6BFA7752-9EC0-471E-AC56-E890149C7F72}" dt="2023-12-08T14:01:32.812" v="906" actId="26606"/>
          <ac:spMkLst>
            <pc:docMk/>
            <pc:sldMk cId="3746073292" sldId="258"/>
            <ac:spMk id="62" creationId="{2AEAFA59-923A-4F54-8B49-44C970BCC323}"/>
          </ac:spMkLst>
        </pc:spChg>
        <pc:spChg chg="add del">
          <ac:chgData name="PALANIAPPAN Devarajan" userId="0ccb0e75-6f62-4860-b5c8-e1d1cc272866" providerId="ADAL" clId="{6BFA7752-9EC0-471E-AC56-E890149C7F72}" dt="2023-12-08T14:01:32.812" v="906" actId="26606"/>
          <ac:spMkLst>
            <pc:docMk/>
            <pc:sldMk cId="3746073292" sldId="258"/>
            <ac:spMk id="63" creationId="{C37E9D4B-7BFA-4D10-B666-547BAC499469}"/>
          </ac:spMkLst>
        </pc:spChg>
        <pc:spChg chg="add del">
          <ac:chgData name="PALANIAPPAN Devarajan" userId="0ccb0e75-6f62-4860-b5c8-e1d1cc272866" providerId="ADAL" clId="{6BFA7752-9EC0-471E-AC56-E890149C7F72}" dt="2023-12-08T14:01:34.255" v="908" actId="26606"/>
          <ac:spMkLst>
            <pc:docMk/>
            <pc:sldMk cId="3746073292" sldId="258"/>
            <ac:spMk id="65" creationId="{AB8C311F-7253-4AED-9701-7FC0708C41C7}"/>
          </ac:spMkLst>
        </pc:spChg>
        <pc:spChg chg="add del">
          <ac:chgData name="PALANIAPPAN Devarajan" userId="0ccb0e75-6f62-4860-b5c8-e1d1cc272866" providerId="ADAL" clId="{6BFA7752-9EC0-471E-AC56-E890149C7F72}" dt="2023-12-08T14:01:34.255" v="908" actId="26606"/>
          <ac:spMkLst>
            <pc:docMk/>
            <pc:sldMk cId="3746073292" sldId="258"/>
            <ac:spMk id="66" creationId="{E2384209-CB15-4CDF-9D31-C44FD9A3F20D}"/>
          </ac:spMkLst>
        </pc:spChg>
        <pc:spChg chg="add del">
          <ac:chgData name="PALANIAPPAN Devarajan" userId="0ccb0e75-6f62-4860-b5c8-e1d1cc272866" providerId="ADAL" clId="{6BFA7752-9EC0-471E-AC56-E890149C7F72}" dt="2023-12-08T14:01:34.255" v="908" actId="26606"/>
          <ac:spMkLst>
            <pc:docMk/>
            <pc:sldMk cId="3746073292" sldId="258"/>
            <ac:spMk id="67" creationId="{2633B3B5-CC90-43F0-8714-D31D1F3F0209}"/>
          </ac:spMkLst>
        </pc:spChg>
        <pc:spChg chg="add del">
          <ac:chgData name="PALANIAPPAN Devarajan" userId="0ccb0e75-6f62-4860-b5c8-e1d1cc272866" providerId="ADAL" clId="{6BFA7752-9EC0-471E-AC56-E890149C7F72}" dt="2023-12-08T14:01:34.255" v="908" actId="26606"/>
          <ac:spMkLst>
            <pc:docMk/>
            <pc:sldMk cId="3746073292" sldId="258"/>
            <ac:spMk id="68" creationId="{A8D57A06-A426-446D-B02C-A2DC6B62E45E}"/>
          </ac:spMkLst>
        </pc:spChg>
        <pc:spChg chg="add del">
          <ac:chgData name="PALANIAPPAN Devarajan" userId="0ccb0e75-6f62-4860-b5c8-e1d1cc272866" providerId="ADAL" clId="{6BFA7752-9EC0-471E-AC56-E890149C7F72}" dt="2023-12-08T14:01:46.277" v="910" actId="26606"/>
          <ac:spMkLst>
            <pc:docMk/>
            <pc:sldMk cId="3746073292" sldId="258"/>
            <ac:spMk id="70" creationId="{C83A5C14-ED91-4CD1-809E-D29FF97C9AF5}"/>
          </ac:spMkLst>
        </pc:spChg>
        <pc:spChg chg="add del">
          <ac:chgData name="PALANIAPPAN Devarajan" userId="0ccb0e75-6f62-4860-b5c8-e1d1cc272866" providerId="ADAL" clId="{6BFA7752-9EC0-471E-AC56-E890149C7F72}" dt="2023-12-08T14:01:46.277" v="910" actId="26606"/>
          <ac:spMkLst>
            <pc:docMk/>
            <pc:sldMk cId="3746073292" sldId="258"/>
            <ac:spMk id="71" creationId="{56065185-5C34-4F86-AA96-AA4D065B0EF4}"/>
          </ac:spMkLst>
        </pc:spChg>
        <pc:spChg chg="add del">
          <ac:chgData name="PALANIAPPAN Devarajan" userId="0ccb0e75-6f62-4860-b5c8-e1d1cc272866" providerId="ADAL" clId="{6BFA7752-9EC0-471E-AC56-E890149C7F72}" dt="2023-12-08T14:01:47.724" v="912" actId="26606"/>
          <ac:spMkLst>
            <pc:docMk/>
            <pc:sldMk cId="3746073292" sldId="258"/>
            <ac:spMk id="73" creationId="{42A4FC2C-047E-45A5-965D-8E1E3BF09BC6}"/>
          </ac:spMkLst>
        </pc:spChg>
        <pc:spChg chg="add del">
          <ac:chgData name="PALANIAPPAN Devarajan" userId="0ccb0e75-6f62-4860-b5c8-e1d1cc272866" providerId="ADAL" clId="{6BFA7752-9EC0-471E-AC56-E890149C7F72}" dt="2023-12-08T14:01:49.648" v="914" actId="26606"/>
          <ac:spMkLst>
            <pc:docMk/>
            <pc:sldMk cId="3746073292" sldId="258"/>
            <ac:spMk id="75" creationId="{C83A5C14-ED91-4CD1-809E-D29FF97C9AF5}"/>
          </ac:spMkLst>
        </pc:spChg>
        <pc:spChg chg="add del">
          <ac:chgData name="PALANIAPPAN Devarajan" userId="0ccb0e75-6f62-4860-b5c8-e1d1cc272866" providerId="ADAL" clId="{6BFA7752-9EC0-471E-AC56-E890149C7F72}" dt="2023-12-08T14:01:49.648" v="914" actId="26606"/>
          <ac:spMkLst>
            <pc:docMk/>
            <pc:sldMk cId="3746073292" sldId="258"/>
            <ac:spMk id="76" creationId="{56065185-5C34-4F86-AA96-AA4D065B0EF4}"/>
          </ac:spMkLst>
        </pc:spChg>
        <pc:spChg chg="add del">
          <ac:chgData name="PALANIAPPAN Devarajan" userId="0ccb0e75-6f62-4860-b5c8-e1d1cc272866" providerId="ADAL" clId="{6BFA7752-9EC0-471E-AC56-E890149C7F72}" dt="2023-12-08T14:01:51.346" v="916" actId="26606"/>
          <ac:spMkLst>
            <pc:docMk/>
            <pc:sldMk cId="3746073292" sldId="258"/>
            <ac:spMk id="78" creationId="{AB8C311F-7253-4AED-9701-7FC0708C41C7}"/>
          </ac:spMkLst>
        </pc:spChg>
        <pc:spChg chg="add del">
          <ac:chgData name="PALANIAPPAN Devarajan" userId="0ccb0e75-6f62-4860-b5c8-e1d1cc272866" providerId="ADAL" clId="{6BFA7752-9EC0-471E-AC56-E890149C7F72}" dt="2023-12-08T14:01:51.346" v="916" actId="26606"/>
          <ac:spMkLst>
            <pc:docMk/>
            <pc:sldMk cId="3746073292" sldId="258"/>
            <ac:spMk id="79" creationId="{E2384209-CB15-4CDF-9D31-C44FD9A3F20D}"/>
          </ac:spMkLst>
        </pc:spChg>
        <pc:spChg chg="add del">
          <ac:chgData name="PALANIAPPAN Devarajan" userId="0ccb0e75-6f62-4860-b5c8-e1d1cc272866" providerId="ADAL" clId="{6BFA7752-9EC0-471E-AC56-E890149C7F72}" dt="2023-12-08T14:01:51.346" v="916" actId="26606"/>
          <ac:spMkLst>
            <pc:docMk/>
            <pc:sldMk cId="3746073292" sldId="258"/>
            <ac:spMk id="80" creationId="{2633B3B5-CC90-43F0-8714-D31D1F3F0209}"/>
          </ac:spMkLst>
        </pc:spChg>
        <pc:spChg chg="add del">
          <ac:chgData name="PALANIAPPAN Devarajan" userId="0ccb0e75-6f62-4860-b5c8-e1d1cc272866" providerId="ADAL" clId="{6BFA7752-9EC0-471E-AC56-E890149C7F72}" dt="2023-12-08T14:01:51.346" v="916" actId="26606"/>
          <ac:spMkLst>
            <pc:docMk/>
            <pc:sldMk cId="3746073292" sldId="258"/>
            <ac:spMk id="81" creationId="{A8D57A06-A426-446D-B02C-A2DC6B62E45E}"/>
          </ac:spMkLst>
        </pc:spChg>
        <pc:spChg chg="add del">
          <ac:chgData name="PALANIAPPAN Devarajan" userId="0ccb0e75-6f62-4860-b5c8-e1d1cc272866" providerId="ADAL" clId="{6BFA7752-9EC0-471E-AC56-E890149C7F72}" dt="2023-12-08T14:01:54.503" v="918" actId="26606"/>
          <ac:spMkLst>
            <pc:docMk/>
            <pc:sldMk cId="3746073292" sldId="258"/>
            <ac:spMk id="83" creationId="{22F15A2D-2324-487D-A02A-BF46C5C580EB}"/>
          </ac:spMkLst>
        </pc:spChg>
        <pc:spChg chg="add del">
          <ac:chgData name="PALANIAPPAN Devarajan" userId="0ccb0e75-6f62-4860-b5c8-e1d1cc272866" providerId="ADAL" clId="{6BFA7752-9EC0-471E-AC56-E890149C7F72}" dt="2023-12-08T14:01:54.503" v="918" actId="26606"/>
          <ac:spMkLst>
            <pc:docMk/>
            <pc:sldMk cId="3746073292" sldId="258"/>
            <ac:spMk id="84" creationId="{2AEAFA59-923A-4F54-8B49-44C970BCC323}"/>
          </ac:spMkLst>
        </pc:spChg>
        <pc:spChg chg="add del">
          <ac:chgData name="PALANIAPPAN Devarajan" userId="0ccb0e75-6f62-4860-b5c8-e1d1cc272866" providerId="ADAL" clId="{6BFA7752-9EC0-471E-AC56-E890149C7F72}" dt="2023-12-08T14:01:54.503" v="918" actId="26606"/>
          <ac:spMkLst>
            <pc:docMk/>
            <pc:sldMk cId="3746073292" sldId="258"/>
            <ac:spMk id="85" creationId="{C37E9D4B-7BFA-4D10-B666-547BAC499469}"/>
          </ac:spMkLst>
        </pc:spChg>
        <pc:spChg chg="add del">
          <ac:chgData name="PALANIAPPAN Devarajan" userId="0ccb0e75-6f62-4860-b5c8-e1d1cc272866" providerId="ADAL" clId="{6BFA7752-9EC0-471E-AC56-E890149C7F72}" dt="2023-12-08T14:02:13.420" v="920" actId="26606"/>
          <ac:spMkLst>
            <pc:docMk/>
            <pc:sldMk cId="3746073292" sldId="258"/>
            <ac:spMk id="87" creationId="{22F15A2D-2324-487D-A02A-BF46C5C580EB}"/>
          </ac:spMkLst>
        </pc:spChg>
        <pc:spChg chg="add del">
          <ac:chgData name="PALANIAPPAN Devarajan" userId="0ccb0e75-6f62-4860-b5c8-e1d1cc272866" providerId="ADAL" clId="{6BFA7752-9EC0-471E-AC56-E890149C7F72}" dt="2023-12-08T14:02:13.420" v="920" actId="26606"/>
          <ac:spMkLst>
            <pc:docMk/>
            <pc:sldMk cId="3746073292" sldId="258"/>
            <ac:spMk id="88" creationId="{17A7F34E-D418-47E2-9F86-2C45BBC31210}"/>
          </ac:spMkLst>
        </pc:spChg>
        <pc:spChg chg="add del">
          <ac:chgData name="PALANIAPPAN Devarajan" userId="0ccb0e75-6f62-4860-b5c8-e1d1cc272866" providerId="ADAL" clId="{6BFA7752-9EC0-471E-AC56-E890149C7F72}" dt="2023-12-08T14:02:13.420" v="920" actId="26606"/>
          <ac:spMkLst>
            <pc:docMk/>
            <pc:sldMk cId="3746073292" sldId="258"/>
            <ac:spMk id="89" creationId="{2AEAFA59-923A-4F54-8B49-44C970BCC323}"/>
          </ac:spMkLst>
        </pc:spChg>
        <pc:spChg chg="add del">
          <ac:chgData name="PALANIAPPAN Devarajan" userId="0ccb0e75-6f62-4860-b5c8-e1d1cc272866" providerId="ADAL" clId="{6BFA7752-9EC0-471E-AC56-E890149C7F72}" dt="2023-12-08T14:02:28.580" v="922" actId="26606"/>
          <ac:spMkLst>
            <pc:docMk/>
            <pc:sldMk cId="3746073292" sldId="258"/>
            <ac:spMk id="91" creationId="{32BC26D8-82FB-445E-AA49-62A77D7C1EE0}"/>
          </ac:spMkLst>
        </pc:spChg>
        <pc:spChg chg="add del">
          <ac:chgData name="PALANIAPPAN Devarajan" userId="0ccb0e75-6f62-4860-b5c8-e1d1cc272866" providerId="ADAL" clId="{6BFA7752-9EC0-471E-AC56-E890149C7F72}" dt="2023-12-08T14:02:28.580" v="922" actId="26606"/>
          <ac:spMkLst>
            <pc:docMk/>
            <pc:sldMk cId="3746073292" sldId="258"/>
            <ac:spMk id="92" creationId="{CB44330D-EA18-4254-AA95-EB49948539B8}"/>
          </ac:spMkLst>
        </pc:spChg>
        <pc:spChg chg="add del">
          <ac:chgData name="PALANIAPPAN Devarajan" userId="0ccb0e75-6f62-4860-b5c8-e1d1cc272866" providerId="ADAL" clId="{6BFA7752-9EC0-471E-AC56-E890149C7F72}" dt="2023-12-08T14:02:30.857" v="924" actId="26606"/>
          <ac:spMkLst>
            <pc:docMk/>
            <pc:sldMk cId="3746073292" sldId="258"/>
            <ac:spMk id="94" creationId="{51935DB0-36D0-5C2E-7342-262D35382F26}"/>
          </ac:spMkLst>
        </pc:spChg>
        <pc:spChg chg="add del">
          <ac:chgData name="PALANIAPPAN Devarajan" userId="0ccb0e75-6f62-4860-b5c8-e1d1cc272866" providerId="ADAL" clId="{6BFA7752-9EC0-471E-AC56-E890149C7F72}" dt="2023-12-08T14:02:30.857" v="924" actId="26606"/>
          <ac:spMkLst>
            <pc:docMk/>
            <pc:sldMk cId="3746073292" sldId="258"/>
            <ac:spMk id="95" creationId="{53D31893-BB06-4F90-7CCA-0A7A2694FA80}"/>
          </ac:spMkLst>
        </pc:spChg>
        <pc:spChg chg="add del">
          <ac:chgData name="PALANIAPPAN Devarajan" userId="0ccb0e75-6f62-4860-b5c8-e1d1cc272866" providerId="ADAL" clId="{6BFA7752-9EC0-471E-AC56-E890149C7F72}" dt="2023-12-08T14:02:30.857" v="924" actId="26606"/>
          <ac:spMkLst>
            <pc:docMk/>
            <pc:sldMk cId="3746073292" sldId="258"/>
            <ac:spMk id="96" creationId="{3F8ABF93-7FE7-6D3B-6AD7-C3921745C20D}"/>
          </ac:spMkLst>
        </pc:spChg>
        <pc:spChg chg="add del">
          <ac:chgData name="PALANIAPPAN Devarajan" userId="0ccb0e75-6f62-4860-b5c8-e1d1cc272866" providerId="ADAL" clId="{6BFA7752-9EC0-471E-AC56-E890149C7F72}" dt="2023-12-08T14:02:30.857" v="924" actId="26606"/>
          <ac:spMkLst>
            <pc:docMk/>
            <pc:sldMk cId="3746073292" sldId="258"/>
            <ac:spMk id="97" creationId="{D3C4FB21-0C2C-3F62-3EC5-DD378DBD37B2}"/>
          </ac:spMkLst>
        </pc:spChg>
        <pc:spChg chg="add del">
          <ac:chgData name="PALANIAPPAN Devarajan" userId="0ccb0e75-6f62-4860-b5c8-e1d1cc272866" providerId="ADAL" clId="{6BFA7752-9EC0-471E-AC56-E890149C7F72}" dt="2023-12-08T14:02:37.088" v="926" actId="26606"/>
          <ac:spMkLst>
            <pc:docMk/>
            <pc:sldMk cId="3746073292" sldId="258"/>
            <ac:spMk id="99" creationId="{2D2B266D-3625-4584-A5C3-7D3F672CFF30}"/>
          </ac:spMkLst>
        </pc:spChg>
        <pc:spChg chg="add del">
          <ac:chgData name="PALANIAPPAN Devarajan" userId="0ccb0e75-6f62-4860-b5c8-e1d1cc272866" providerId="ADAL" clId="{6BFA7752-9EC0-471E-AC56-E890149C7F72}" dt="2023-12-08T14:02:41.325" v="928" actId="26606"/>
          <ac:spMkLst>
            <pc:docMk/>
            <pc:sldMk cId="3746073292" sldId="258"/>
            <ac:spMk id="101" creationId="{22F15A2D-2324-487D-A02A-BF46C5C580EB}"/>
          </ac:spMkLst>
        </pc:spChg>
        <pc:spChg chg="add del">
          <ac:chgData name="PALANIAPPAN Devarajan" userId="0ccb0e75-6f62-4860-b5c8-e1d1cc272866" providerId="ADAL" clId="{6BFA7752-9EC0-471E-AC56-E890149C7F72}" dt="2023-12-08T14:02:41.325" v="928" actId="26606"/>
          <ac:spMkLst>
            <pc:docMk/>
            <pc:sldMk cId="3746073292" sldId="258"/>
            <ac:spMk id="102" creationId="{2AEAFA59-923A-4F54-8B49-44C970BCC323}"/>
          </ac:spMkLst>
        </pc:spChg>
        <pc:spChg chg="add del">
          <ac:chgData name="PALANIAPPAN Devarajan" userId="0ccb0e75-6f62-4860-b5c8-e1d1cc272866" providerId="ADAL" clId="{6BFA7752-9EC0-471E-AC56-E890149C7F72}" dt="2023-12-08T14:02:41.325" v="928" actId="26606"/>
          <ac:spMkLst>
            <pc:docMk/>
            <pc:sldMk cId="3746073292" sldId="258"/>
            <ac:spMk id="103" creationId="{C37E9D4B-7BFA-4D10-B666-547BAC499469}"/>
          </ac:spMkLst>
        </pc:spChg>
        <pc:spChg chg="add del">
          <ac:chgData name="PALANIAPPAN Devarajan" userId="0ccb0e75-6f62-4860-b5c8-e1d1cc272866" providerId="ADAL" clId="{6BFA7752-9EC0-471E-AC56-E890149C7F72}" dt="2023-12-08T14:03:01.096" v="930" actId="26606"/>
          <ac:spMkLst>
            <pc:docMk/>
            <pc:sldMk cId="3746073292" sldId="258"/>
            <ac:spMk id="105" creationId="{5D9FC6AC-4A12-4825-8ABE-0732B8EF4D16}"/>
          </ac:spMkLst>
        </pc:spChg>
        <pc:spChg chg="add del">
          <ac:chgData name="PALANIAPPAN Devarajan" userId="0ccb0e75-6f62-4860-b5c8-e1d1cc272866" providerId="ADAL" clId="{6BFA7752-9EC0-471E-AC56-E890149C7F72}" dt="2023-12-08T14:03:03.875" v="932" actId="26606"/>
          <ac:spMkLst>
            <pc:docMk/>
            <pc:sldMk cId="3746073292" sldId="258"/>
            <ac:spMk id="107" creationId="{AB8C311F-7253-4AED-9701-7FC0708C41C7}"/>
          </ac:spMkLst>
        </pc:spChg>
        <pc:spChg chg="add del">
          <ac:chgData name="PALANIAPPAN Devarajan" userId="0ccb0e75-6f62-4860-b5c8-e1d1cc272866" providerId="ADAL" clId="{6BFA7752-9EC0-471E-AC56-E890149C7F72}" dt="2023-12-08T14:03:03.875" v="932" actId="26606"/>
          <ac:spMkLst>
            <pc:docMk/>
            <pc:sldMk cId="3746073292" sldId="258"/>
            <ac:spMk id="108" creationId="{E2384209-CB15-4CDF-9D31-C44FD9A3F20D}"/>
          </ac:spMkLst>
        </pc:spChg>
        <pc:spChg chg="add del">
          <ac:chgData name="PALANIAPPAN Devarajan" userId="0ccb0e75-6f62-4860-b5c8-e1d1cc272866" providerId="ADAL" clId="{6BFA7752-9EC0-471E-AC56-E890149C7F72}" dt="2023-12-08T14:03:03.875" v="932" actId="26606"/>
          <ac:spMkLst>
            <pc:docMk/>
            <pc:sldMk cId="3746073292" sldId="258"/>
            <ac:spMk id="109" creationId="{2633B3B5-CC90-43F0-8714-D31D1F3F0209}"/>
          </ac:spMkLst>
        </pc:spChg>
        <pc:spChg chg="add del">
          <ac:chgData name="PALANIAPPAN Devarajan" userId="0ccb0e75-6f62-4860-b5c8-e1d1cc272866" providerId="ADAL" clId="{6BFA7752-9EC0-471E-AC56-E890149C7F72}" dt="2023-12-08T14:03:03.875" v="932" actId="26606"/>
          <ac:spMkLst>
            <pc:docMk/>
            <pc:sldMk cId="3746073292" sldId="258"/>
            <ac:spMk id="110" creationId="{A8D57A06-A426-446D-B02C-A2DC6B62E45E}"/>
          </ac:spMkLst>
        </pc:spChg>
        <pc:spChg chg="add del">
          <ac:chgData name="PALANIAPPAN Devarajan" userId="0ccb0e75-6f62-4860-b5c8-e1d1cc272866" providerId="ADAL" clId="{6BFA7752-9EC0-471E-AC56-E890149C7F72}" dt="2023-12-15T12:22:29.940" v="2172" actId="26606"/>
          <ac:spMkLst>
            <pc:docMk/>
            <pc:sldMk cId="3746073292" sldId="258"/>
            <ac:spMk id="112" creationId="{42A4FC2C-047E-45A5-965D-8E1E3BF09BC6}"/>
          </ac:spMkLst>
        </pc:spChg>
        <pc:spChg chg="add del">
          <ac:chgData name="PALANIAPPAN Devarajan" userId="0ccb0e75-6f62-4860-b5c8-e1d1cc272866" providerId="ADAL" clId="{6BFA7752-9EC0-471E-AC56-E890149C7F72}" dt="2023-12-15T12:22:29.924" v="2171" actId="26606"/>
          <ac:spMkLst>
            <pc:docMk/>
            <pc:sldMk cId="3746073292" sldId="258"/>
            <ac:spMk id="123" creationId="{42A4FC2C-047E-45A5-965D-8E1E3BF09BC6}"/>
          </ac:spMkLst>
        </pc:spChg>
        <pc:spChg chg="add del">
          <ac:chgData name="PALANIAPPAN Devarajan" userId="0ccb0e75-6f62-4860-b5c8-e1d1cc272866" providerId="ADAL" clId="{6BFA7752-9EC0-471E-AC56-E890149C7F72}" dt="2023-12-15T13:35:15.695" v="2641" actId="26606"/>
          <ac:spMkLst>
            <pc:docMk/>
            <pc:sldMk cId="3746073292" sldId="258"/>
            <ac:spMk id="132" creationId="{CB44330D-EA18-4254-AA95-EB49948539B8}"/>
          </ac:spMkLst>
        </pc:spChg>
        <pc:spChg chg="add del">
          <ac:chgData name="PALANIAPPAN Devarajan" userId="0ccb0e75-6f62-4860-b5c8-e1d1cc272866" providerId="ADAL" clId="{6BFA7752-9EC0-471E-AC56-E890149C7F72}" dt="2023-12-15T13:35:11.815" v="2639" actId="26606"/>
          <ac:spMkLst>
            <pc:docMk/>
            <pc:sldMk cId="3746073292" sldId="258"/>
            <ac:spMk id="150" creationId="{7A5E34FE-8412-1F0A-97E2-8DB45EE287C5}"/>
          </ac:spMkLst>
        </pc:spChg>
        <pc:spChg chg="add del">
          <ac:chgData name="PALANIAPPAN Devarajan" userId="0ccb0e75-6f62-4860-b5c8-e1d1cc272866" providerId="ADAL" clId="{6BFA7752-9EC0-471E-AC56-E890149C7F72}" dt="2023-12-15T13:35:15.695" v="2641" actId="26606"/>
          <ac:spMkLst>
            <pc:docMk/>
            <pc:sldMk cId="3746073292" sldId="258"/>
            <ac:spMk id="152" creationId="{32BC26D8-82FB-445E-AA49-62A77D7C1EE0}"/>
          </ac:spMkLst>
        </pc:spChg>
        <pc:spChg chg="add del">
          <ac:chgData name="PALANIAPPAN Devarajan" userId="0ccb0e75-6f62-4860-b5c8-e1d1cc272866" providerId="ADAL" clId="{6BFA7752-9EC0-471E-AC56-E890149C7F72}" dt="2023-12-15T13:38:02.192" v="2677" actId="26606"/>
          <ac:spMkLst>
            <pc:docMk/>
            <pc:sldMk cId="3746073292" sldId="258"/>
            <ac:spMk id="184" creationId="{DDDE8F1B-7D12-DA50-6CB4-E966337CB378}"/>
          </ac:spMkLst>
        </pc:spChg>
        <pc:spChg chg="add del">
          <ac:chgData name="PALANIAPPAN Devarajan" userId="0ccb0e75-6f62-4860-b5c8-e1d1cc272866" providerId="ADAL" clId="{6BFA7752-9EC0-471E-AC56-E890149C7F72}" dt="2023-12-15T13:38:02.192" v="2677" actId="26606"/>
          <ac:spMkLst>
            <pc:docMk/>
            <pc:sldMk cId="3746073292" sldId="258"/>
            <ac:spMk id="185" creationId="{49D2FB46-4858-EF0E-0495-439BCECA839D}"/>
          </ac:spMkLst>
        </pc:spChg>
        <pc:spChg chg="add del">
          <ac:chgData name="PALANIAPPAN Devarajan" userId="0ccb0e75-6f62-4860-b5c8-e1d1cc272866" providerId="ADAL" clId="{6BFA7752-9EC0-471E-AC56-E890149C7F72}" dt="2023-12-15T13:38:02.192" v="2677" actId="26606"/>
          <ac:spMkLst>
            <pc:docMk/>
            <pc:sldMk cId="3746073292" sldId="258"/>
            <ac:spMk id="186" creationId="{EE39E8A4-1A69-6598-E450-4F053866DAAA}"/>
          </ac:spMkLst>
        </pc:spChg>
        <pc:spChg chg="add del">
          <ac:chgData name="PALANIAPPAN Devarajan" userId="0ccb0e75-6f62-4860-b5c8-e1d1cc272866" providerId="ADAL" clId="{6BFA7752-9EC0-471E-AC56-E890149C7F72}" dt="2023-12-15T13:38:02.192" v="2677" actId="26606"/>
          <ac:spMkLst>
            <pc:docMk/>
            <pc:sldMk cId="3746073292" sldId="258"/>
            <ac:spMk id="188" creationId="{D6F65BD2-2754-E0E9-CFE6-19FD22182840}"/>
          </ac:spMkLst>
        </pc:spChg>
        <pc:spChg chg="add del">
          <ac:chgData name="PALANIAPPAN Devarajan" userId="0ccb0e75-6f62-4860-b5c8-e1d1cc272866" providerId="ADAL" clId="{6BFA7752-9EC0-471E-AC56-E890149C7F72}" dt="2023-12-15T13:37:27.721" v="2668" actId="26606"/>
          <ac:spMkLst>
            <pc:docMk/>
            <pc:sldMk cId="3746073292" sldId="258"/>
            <ac:spMk id="189" creationId="{83C98ABE-055B-441F-B07E-44F97F083C39}"/>
          </ac:spMkLst>
        </pc:spChg>
        <pc:spChg chg="add del">
          <ac:chgData name="PALANIAPPAN Devarajan" userId="0ccb0e75-6f62-4860-b5c8-e1d1cc272866" providerId="ADAL" clId="{6BFA7752-9EC0-471E-AC56-E890149C7F72}" dt="2023-12-15T13:38:02.192" v="2677" actId="26606"/>
          <ac:spMkLst>
            <pc:docMk/>
            <pc:sldMk cId="3746073292" sldId="258"/>
            <ac:spMk id="190" creationId="{59FF3D06-BE9A-23D0-7FE5-BC81DE93164B}"/>
          </ac:spMkLst>
        </pc:spChg>
        <pc:spChg chg="add del">
          <ac:chgData name="PALANIAPPAN Devarajan" userId="0ccb0e75-6f62-4860-b5c8-e1d1cc272866" providerId="ADAL" clId="{6BFA7752-9EC0-471E-AC56-E890149C7F72}" dt="2023-12-15T13:37:27.721" v="2668" actId="26606"/>
          <ac:spMkLst>
            <pc:docMk/>
            <pc:sldMk cId="3746073292" sldId="258"/>
            <ac:spMk id="191" creationId="{29FDB030-9B49-4CED-8CCD-4D99382388AC}"/>
          </ac:spMkLst>
        </pc:spChg>
        <pc:spChg chg="add del">
          <ac:chgData name="PALANIAPPAN Devarajan" userId="0ccb0e75-6f62-4860-b5c8-e1d1cc272866" providerId="ADAL" clId="{6BFA7752-9EC0-471E-AC56-E890149C7F72}" dt="2023-12-15T13:38:03.904" v="2679" actId="26606"/>
          <ac:spMkLst>
            <pc:docMk/>
            <pc:sldMk cId="3746073292" sldId="258"/>
            <ac:spMk id="192" creationId="{51935DB0-36D0-5C2E-7342-262D35382F26}"/>
          </ac:spMkLst>
        </pc:spChg>
        <pc:spChg chg="add del">
          <ac:chgData name="PALANIAPPAN Devarajan" userId="0ccb0e75-6f62-4860-b5c8-e1d1cc272866" providerId="ADAL" clId="{6BFA7752-9EC0-471E-AC56-E890149C7F72}" dt="2023-12-15T13:37:20.169" v="2666" actId="26606"/>
          <ac:spMkLst>
            <pc:docMk/>
            <pc:sldMk cId="3746073292" sldId="258"/>
            <ac:spMk id="193" creationId="{B1F9B6B4-B0C4-45C6-A086-901C960D03E7}"/>
          </ac:spMkLst>
        </pc:spChg>
        <pc:spChg chg="add del">
          <ac:chgData name="PALANIAPPAN Devarajan" userId="0ccb0e75-6f62-4860-b5c8-e1d1cc272866" providerId="ADAL" clId="{6BFA7752-9EC0-471E-AC56-E890149C7F72}" dt="2023-12-15T13:37:20.169" v="2666" actId="26606"/>
          <ac:spMkLst>
            <pc:docMk/>
            <pc:sldMk cId="3746073292" sldId="258"/>
            <ac:spMk id="194" creationId="{8950AD4C-6AF3-49F8-94E1-DBCAFB39478B}"/>
          </ac:spMkLst>
        </pc:spChg>
        <pc:spChg chg="add del">
          <ac:chgData name="PALANIAPPAN Devarajan" userId="0ccb0e75-6f62-4860-b5c8-e1d1cc272866" providerId="ADAL" clId="{6BFA7752-9EC0-471E-AC56-E890149C7F72}" dt="2023-12-15T13:37:20.169" v="2666" actId="26606"/>
          <ac:spMkLst>
            <pc:docMk/>
            <pc:sldMk cId="3746073292" sldId="258"/>
            <ac:spMk id="195" creationId="{8DBEAE55-3EA1-41D7-A212-5F7D8986C1F2}"/>
          </ac:spMkLst>
        </pc:spChg>
        <pc:spChg chg="add del">
          <ac:chgData name="PALANIAPPAN Devarajan" userId="0ccb0e75-6f62-4860-b5c8-e1d1cc272866" providerId="ADAL" clId="{6BFA7752-9EC0-471E-AC56-E890149C7F72}" dt="2023-12-15T13:37:20.169" v="2666" actId="26606"/>
          <ac:spMkLst>
            <pc:docMk/>
            <pc:sldMk cId="3746073292" sldId="258"/>
            <ac:spMk id="196" creationId="{CFC5F0E7-644F-4101-BE72-12825CF537E7}"/>
          </ac:spMkLst>
        </pc:spChg>
        <pc:spChg chg="add del">
          <ac:chgData name="PALANIAPPAN Devarajan" userId="0ccb0e75-6f62-4860-b5c8-e1d1cc272866" providerId="ADAL" clId="{6BFA7752-9EC0-471E-AC56-E890149C7F72}" dt="2023-12-15T13:37:27.721" v="2668" actId="26606"/>
          <ac:spMkLst>
            <pc:docMk/>
            <pc:sldMk cId="3746073292" sldId="258"/>
            <ac:spMk id="197" creationId="{FF9F2414-84E8-453E-B1F3-389FDE8192D9}"/>
          </ac:spMkLst>
        </pc:spChg>
        <pc:spChg chg="add del">
          <ac:chgData name="PALANIAPPAN Devarajan" userId="0ccb0e75-6f62-4860-b5c8-e1d1cc272866" providerId="ADAL" clId="{6BFA7752-9EC0-471E-AC56-E890149C7F72}" dt="2023-12-15T13:37:27.721" v="2668" actId="26606"/>
          <ac:spMkLst>
            <pc:docMk/>
            <pc:sldMk cId="3746073292" sldId="258"/>
            <ac:spMk id="198" creationId="{F3060C83-F051-4F0E-ABAD-AA0DFC48B218}"/>
          </ac:spMkLst>
        </pc:spChg>
        <pc:spChg chg="add del">
          <ac:chgData name="PALANIAPPAN Devarajan" userId="0ccb0e75-6f62-4860-b5c8-e1d1cc272866" providerId="ADAL" clId="{6BFA7752-9EC0-471E-AC56-E890149C7F72}" dt="2023-12-15T13:37:27.721" v="2668" actId="26606"/>
          <ac:spMkLst>
            <pc:docMk/>
            <pc:sldMk cId="3746073292" sldId="258"/>
            <ac:spMk id="199" creationId="{3ECA69A1-7536-43AC-85EF-C7106179F5ED}"/>
          </ac:spMkLst>
        </pc:spChg>
        <pc:spChg chg="add del">
          <ac:chgData name="PALANIAPPAN Devarajan" userId="0ccb0e75-6f62-4860-b5c8-e1d1cc272866" providerId="ADAL" clId="{6BFA7752-9EC0-471E-AC56-E890149C7F72}" dt="2023-12-15T13:37:27.721" v="2668" actId="26606"/>
          <ac:spMkLst>
            <pc:docMk/>
            <pc:sldMk cId="3746073292" sldId="258"/>
            <ac:spMk id="200" creationId="{3783CA14-24A1-485C-8B30-D6A5D87987AD}"/>
          </ac:spMkLst>
        </pc:spChg>
        <pc:spChg chg="add del">
          <ac:chgData name="PALANIAPPAN Devarajan" userId="0ccb0e75-6f62-4860-b5c8-e1d1cc272866" providerId="ADAL" clId="{6BFA7752-9EC0-471E-AC56-E890149C7F72}" dt="2023-12-15T13:37:27.721" v="2668" actId="26606"/>
          <ac:spMkLst>
            <pc:docMk/>
            <pc:sldMk cId="3746073292" sldId="258"/>
            <ac:spMk id="201" creationId="{9A97C86A-04D6-40F7-AE84-31AB43E6A846}"/>
          </ac:spMkLst>
        </pc:spChg>
        <pc:spChg chg="add del">
          <ac:chgData name="PALANIAPPAN Devarajan" userId="0ccb0e75-6f62-4860-b5c8-e1d1cc272866" providerId="ADAL" clId="{6BFA7752-9EC0-471E-AC56-E890149C7F72}" dt="2023-12-15T13:38:03.904" v="2679" actId="26606"/>
          <ac:spMkLst>
            <pc:docMk/>
            <pc:sldMk cId="3746073292" sldId="258"/>
            <ac:spMk id="202" creationId="{53D31893-BB06-4F90-7CCA-0A7A2694FA80}"/>
          </ac:spMkLst>
        </pc:spChg>
        <pc:spChg chg="add del">
          <ac:chgData name="PALANIAPPAN Devarajan" userId="0ccb0e75-6f62-4860-b5c8-e1d1cc272866" providerId="ADAL" clId="{6BFA7752-9EC0-471E-AC56-E890149C7F72}" dt="2023-12-15T13:37:38.923" v="2670" actId="26606"/>
          <ac:spMkLst>
            <pc:docMk/>
            <pc:sldMk cId="3746073292" sldId="258"/>
            <ac:spMk id="203" creationId="{DDDE8F1B-7D12-DA50-6CB4-E966337CB378}"/>
          </ac:spMkLst>
        </pc:spChg>
        <pc:spChg chg="add del">
          <ac:chgData name="PALANIAPPAN Devarajan" userId="0ccb0e75-6f62-4860-b5c8-e1d1cc272866" providerId="ADAL" clId="{6BFA7752-9EC0-471E-AC56-E890149C7F72}" dt="2023-12-15T13:37:38.923" v="2670" actId="26606"/>
          <ac:spMkLst>
            <pc:docMk/>
            <pc:sldMk cId="3746073292" sldId="258"/>
            <ac:spMk id="204" creationId="{49D2FB46-4858-EF0E-0495-439BCECA839D}"/>
          </ac:spMkLst>
        </pc:spChg>
        <pc:spChg chg="add del">
          <ac:chgData name="PALANIAPPAN Devarajan" userId="0ccb0e75-6f62-4860-b5c8-e1d1cc272866" providerId="ADAL" clId="{6BFA7752-9EC0-471E-AC56-E890149C7F72}" dt="2023-12-15T13:37:38.923" v="2670" actId="26606"/>
          <ac:spMkLst>
            <pc:docMk/>
            <pc:sldMk cId="3746073292" sldId="258"/>
            <ac:spMk id="205" creationId="{EE39E8A4-1A69-6598-E450-4F053866DAAA}"/>
          </ac:spMkLst>
        </pc:spChg>
        <pc:spChg chg="add del">
          <ac:chgData name="PALANIAPPAN Devarajan" userId="0ccb0e75-6f62-4860-b5c8-e1d1cc272866" providerId="ADAL" clId="{6BFA7752-9EC0-471E-AC56-E890149C7F72}" dt="2023-12-15T13:37:38.923" v="2670" actId="26606"/>
          <ac:spMkLst>
            <pc:docMk/>
            <pc:sldMk cId="3746073292" sldId="258"/>
            <ac:spMk id="206" creationId="{D6F65BD2-2754-E0E9-CFE6-19FD22182840}"/>
          </ac:spMkLst>
        </pc:spChg>
        <pc:spChg chg="add del">
          <ac:chgData name="PALANIAPPAN Devarajan" userId="0ccb0e75-6f62-4860-b5c8-e1d1cc272866" providerId="ADAL" clId="{6BFA7752-9EC0-471E-AC56-E890149C7F72}" dt="2023-12-15T13:37:38.923" v="2670" actId="26606"/>
          <ac:spMkLst>
            <pc:docMk/>
            <pc:sldMk cId="3746073292" sldId="258"/>
            <ac:spMk id="207" creationId="{59FF3D06-BE9A-23D0-7FE5-BC81DE93164B}"/>
          </ac:spMkLst>
        </pc:spChg>
        <pc:spChg chg="add del">
          <ac:chgData name="PALANIAPPAN Devarajan" userId="0ccb0e75-6f62-4860-b5c8-e1d1cc272866" providerId="ADAL" clId="{6BFA7752-9EC0-471E-AC56-E890149C7F72}" dt="2023-12-15T13:38:03.904" v="2679" actId="26606"/>
          <ac:spMkLst>
            <pc:docMk/>
            <pc:sldMk cId="3746073292" sldId="258"/>
            <ac:spMk id="208" creationId="{3F8ABF93-7FE7-6D3B-6AD7-C3921745C20D}"/>
          </ac:spMkLst>
        </pc:spChg>
        <pc:spChg chg="add del">
          <ac:chgData name="PALANIAPPAN Devarajan" userId="0ccb0e75-6f62-4860-b5c8-e1d1cc272866" providerId="ADAL" clId="{6BFA7752-9EC0-471E-AC56-E890149C7F72}" dt="2023-12-15T13:37:41.233" v="2672" actId="26606"/>
          <ac:spMkLst>
            <pc:docMk/>
            <pc:sldMk cId="3746073292" sldId="258"/>
            <ac:spMk id="209" creationId="{11B2B030-4738-4359-9E46-144B7C8BFF8B}"/>
          </ac:spMkLst>
        </pc:spChg>
        <pc:spChg chg="add del">
          <ac:chgData name="PALANIAPPAN Devarajan" userId="0ccb0e75-6f62-4860-b5c8-e1d1cc272866" providerId="ADAL" clId="{6BFA7752-9EC0-471E-AC56-E890149C7F72}" dt="2023-12-15T13:37:41.233" v="2672" actId="26606"/>
          <ac:spMkLst>
            <pc:docMk/>
            <pc:sldMk cId="3746073292" sldId="258"/>
            <ac:spMk id="210" creationId="{E722B2DD-E14D-4972-9D98-5D6E61B1B2D2}"/>
          </ac:spMkLst>
        </pc:spChg>
        <pc:spChg chg="add del">
          <ac:chgData name="PALANIAPPAN Devarajan" userId="0ccb0e75-6f62-4860-b5c8-e1d1cc272866" providerId="ADAL" clId="{6BFA7752-9EC0-471E-AC56-E890149C7F72}" dt="2023-12-15T13:38:03.904" v="2679" actId="26606"/>
          <ac:spMkLst>
            <pc:docMk/>
            <pc:sldMk cId="3746073292" sldId="258"/>
            <ac:spMk id="211" creationId="{D3C4FB21-0C2C-3F62-3EC5-DD378DBD37B2}"/>
          </ac:spMkLst>
        </pc:spChg>
        <pc:spChg chg="add del">
          <ac:chgData name="PALANIAPPAN Devarajan" userId="0ccb0e75-6f62-4860-b5c8-e1d1cc272866" providerId="ADAL" clId="{6BFA7752-9EC0-471E-AC56-E890149C7F72}" dt="2023-12-15T13:38:25.570" v="2681" actId="26606"/>
          <ac:spMkLst>
            <pc:docMk/>
            <pc:sldMk cId="3746073292" sldId="258"/>
            <ac:spMk id="213" creationId="{DDDE8F1B-7D12-DA50-6CB4-E966337CB378}"/>
          </ac:spMkLst>
        </pc:spChg>
        <pc:spChg chg="add del">
          <ac:chgData name="PALANIAPPAN Devarajan" userId="0ccb0e75-6f62-4860-b5c8-e1d1cc272866" providerId="ADAL" clId="{6BFA7752-9EC0-471E-AC56-E890149C7F72}" dt="2023-12-15T13:38:25.570" v="2681" actId="26606"/>
          <ac:spMkLst>
            <pc:docMk/>
            <pc:sldMk cId="3746073292" sldId="258"/>
            <ac:spMk id="214" creationId="{49D2FB46-4858-EF0E-0495-439BCECA839D}"/>
          </ac:spMkLst>
        </pc:spChg>
        <pc:spChg chg="add del">
          <ac:chgData name="PALANIAPPAN Devarajan" userId="0ccb0e75-6f62-4860-b5c8-e1d1cc272866" providerId="ADAL" clId="{6BFA7752-9EC0-471E-AC56-E890149C7F72}" dt="2023-12-15T13:38:25.570" v="2681" actId="26606"/>
          <ac:spMkLst>
            <pc:docMk/>
            <pc:sldMk cId="3746073292" sldId="258"/>
            <ac:spMk id="215" creationId="{EE39E8A4-1A69-6598-E450-4F053866DAAA}"/>
          </ac:spMkLst>
        </pc:spChg>
        <pc:spChg chg="add del">
          <ac:chgData name="PALANIAPPAN Devarajan" userId="0ccb0e75-6f62-4860-b5c8-e1d1cc272866" providerId="ADAL" clId="{6BFA7752-9EC0-471E-AC56-E890149C7F72}" dt="2023-12-15T13:38:25.570" v="2681" actId="26606"/>
          <ac:spMkLst>
            <pc:docMk/>
            <pc:sldMk cId="3746073292" sldId="258"/>
            <ac:spMk id="216" creationId="{D6F65BD2-2754-E0E9-CFE6-19FD22182840}"/>
          </ac:spMkLst>
        </pc:spChg>
        <pc:spChg chg="add del">
          <ac:chgData name="PALANIAPPAN Devarajan" userId="0ccb0e75-6f62-4860-b5c8-e1d1cc272866" providerId="ADAL" clId="{6BFA7752-9EC0-471E-AC56-E890149C7F72}" dt="2023-12-15T13:38:25.570" v="2681" actId="26606"/>
          <ac:spMkLst>
            <pc:docMk/>
            <pc:sldMk cId="3746073292" sldId="258"/>
            <ac:spMk id="217" creationId="{59FF3D06-BE9A-23D0-7FE5-BC81DE93164B}"/>
          </ac:spMkLst>
        </pc:spChg>
        <pc:spChg chg="add del">
          <ac:chgData name="PALANIAPPAN Devarajan" userId="0ccb0e75-6f62-4860-b5c8-e1d1cc272866" providerId="ADAL" clId="{6BFA7752-9EC0-471E-AC56-E890149C7F72}" dt="2023-12-21T10:26:26.861" v="3414"/>
          <ac:spMkLst>
            <pc:docMk/>
            <pc:sldMk cId="3746073292" sldId="258"/>
            <ac:spMk id="219" creationId="{51935DB0-36D0-5C2E-7342-262D35382F26}"/>
          </ac:spMkLst>
        </pc:spChg>
        <pc:spChg chg="add del">
          <ac:chgData name="PALANIAPPAN Devarajan" userId="0ccb0e75-6f62-4860-b5c8-e1d1cc272866" providerId="ADAL" clId="{6BFA7752-9EC0-471E-AC56-E890149C7F72}" dt="2023-12-21T10:26:26.861" v="3414"/>
          <ac:spMkLst>
            <pc:docMk/>
            <pc:sldMk cId="3746073292" sldId="258"/>
            <ac:spMk id="220" creationId="{53D31893-BB06-4F90-7CCA-0A7A2694FA80}"/>
          </ac:spMkLst>
        </pc:spChg>
        <pc:spChg chg="add del">
          <ac:chgData name="PALANIAPPAN Devarajan" userId="0ccb0e75-6f62-4860-b5c8-e1d1cc272866" providerId="ADAL" clId="{6BFA7752-9EC0-471E-AC56-E890149C7F72}" dt="2023-12-21T10:26:26.861" v="3414"/>
          <ac:spMkLst>
            <pc:docMk/>
            <pc:sldMk cId="3746073292" sldId="258"/>
            <ac:spMk id="221" creationId="{3F8ABF93-7FE7-6D3B-6AD7-C3921745C20D}"/>
          </ac:spMkLst>
        </pc:spChg>
        <pc:spChg chg="add del">
          <ac:chgData name="PALANIAPPAN Devarajan" userId="0ccb0e75-6f62-4860-b5c8-e1d1cc272866" providerId="ADAL" clId="{6BFA7752-9EC0-471E-AC56-E890149C7F72}" dt="2023-12-21T10:26:26.861" v="3414"/>
          <ac:spMkLst>
            <pc:docMk/>
            <pc:sldMk cId="3746073292" sldId="258"/>
            <ac:spMk id="222" creationId="{D3C4FB21-0C2C-3F62-3EC5-DD378DBD37B2}"/>
          </ac:spMkLst>
        </pc:spChg>
        <pc:grpChg chg="add del">
          <ac:chgData name="PALANIAPPAN Devarajan" userId="0ccb0e75-6f62-4860-b5c8-e1d1cc272866" providerId="ADAL" clId="{6BFA7752-9EC0-471E-AC56-E890149C7F72}" dt="2023-12-15T12:22:26.879" v="2169" actId="26606"/>
          <ac:grpSpMkLst>
            <pc:docMk/>
            <pc:sldMk cId="3746073292" sldId="258"/>
            <ac:grpSpMk id="117" creationId="{723C66ED-DBBF-12CA-7F5E-813E0E7D036A}"/>
          </ac:grpSpMkLst>
        </pc:grpChg>
        <pc:grpChg chg="add del">
          <ac:chgData name="PALANIAPPAN Devarajan" userId="0ccb0e75-6f62-4860-b5c8-e1d1cc272866" providerId="ADAL" clId="{6BFA7752-9EC0-471E-AC56-E890149C7F72}" dt="2023-12-15T13:35:39.546" v="2654" actId="26606"/>
          <ac:grpSpMkLst>
            <pc:docMk/>
            <pc:sldMk cId="3746073292" sldId="258"/>
            <ac:grpSpMk id="125" creationId="{723C66ED-DBBF-12CA-7F5E-813E0E7D036A}"/>
          </ac:grpSpMkLst>
        </pc:grpChg>
        <pc:grpChg chg="add del">
          <ac:chgData name="PALANIAPPAN Devarajan" userId="0ccb0e75-6f62-4860-b5c8-e1d1cc272866" providerId="ADAL" clId="{6BFA7752-9EC0-471E-AC56-E890149C7F72}" dt="2023-12-15T13:34:56.390" v="2631" actId="26606"/>
          <ac:grpSpMkLst>
            <pc:docMk/>
            <pc:sldMk cId="3746073292" sldId="258"/>
            <ac:grpSpMk id="130" creationId="{26176824-7946-6969-3841-DD5C101DF42D}"/>
          </ac:grpSpMkLst>
        </pc:grpChg>
        <pc:grpChg chg="add del">
          <ac:chgData name="PALANIAPPAN Devarajan" userId="0ccb0e75-6f62-4860-b5c8-e1d1cc272866" providerId="ADAL" clId="{6BFA7752-9EC0-471E-AC56-E890149C7F72}" dt="2023-12-15T13:34:59.320" v="2633" actId="26606"/>
          <ac:grpSpMkLst>
            <pc:docMk/>
            <pc:sldMk cId="3746073292" sldId="258"/>
            <ac:grpSpMk id="136" creationId="{723C66ED-DBBF-12CA-7F5E-813E0E7D036A}"/>
          </ac:grpSpMkLst>
        </pc:grpChg>
        <pc:grpChg chg="add del">
          <ac:chgData name="PALANIAPPAN Devarajan" userId="0ccb0e75-6f62-4860-b5c8-e1d1cc272866" providerId="ADAL" clId="{6BFA7752-9EC0-471E-AC56-E890149C7F72}" dt="2023-12-15T13:35:01.632" v="2635" actId="26606"/>
          <ac:grpSpMkLst>
            <pc:docMk/>
            <pc:sldMk cId="3746073292" sldId="258"/>
            <ac:grpSpMk id="142" creationId="{26176824-7946-6969-3841-DD5C101DF42D}"/>
          </ac:grpSpMkLst>
        </pc:grpChg>
        <pc:grpChg chg="add del">
          <ac:chgData name="PALANIAPPAN Devarajan" userId="0ccb0e75-6f62-4860-b5c8-e1d1cc272866" providerId="ADAL" clId="{6BFA7752-9EC0-471E-AC56-E890149C7F72}" dt="2023-12-15T13:35:04.212" v="2637" actId="26606"/>
          <ac:grpSpMkLst>
            <pc:docMk/>
            <pc:sldMk cId="3746073292" sldId="258"/>
            <ac:grpSpMk id="144" creationId="{723C66ED-DBBF-12CA-7F5E-813E0E7D036A}"/>
          </ac:grpSpMkLst>
        </pc:grpChg>
        <pc:grpChg chg="add del">
          <ac:chgData name="PALANIAPPAN Devarajan" userId="0ccb0e75-6f62-4860-b5c8-e1d1cc272866" providerId="ADAL" clId="{6BFA7752-9EC0-471E-AC56-E890149C7F72}" dt="2023-12-15T13:35:17.667" v="2643" actId="26606"/>
          <ac:grpSpMkLst>
            <pc:docMk/>
            <pc:sldMk cId="3746073292" sldId="258"/>
            <ac:grpSpMk id="154" creationId="{723C66ED-DBBF-12CA-7F5E-813E0E7D036A}"/>
          </ac:grpSpMkLst>
        </pc:grpChg>
        <pc:grpChg chg="add del">
          <ac:chgData name="PALANIAPPAN Devarajan" userId="0ccb0e75-6f62-4860-b5c8-e1d1cc272866" providerId="ADAL" clId="{6BFA7752-9EC0-471E-AC56-E890149C7F72}" dt="2023-12-15T13:35:22.062" v="2645" actId="26606"/>
          <ac:grpSpMkLst>
            <pc:docMk/>
            <pc:sldMk cId="3746073292" sldId="258"/>
            <ac:grpSpMk id="157" creationId="{26176824-7946-6969-3841-DD5C101DF42D}"/>
          </ac:grpSpMkLst>
        </pc:grpChg>
        <pc:grpChg chg="add del">
          <ac:chgData name="PALANIAPPAN Devarajan" userId="0ccb0e75-6f62-4860-b5c8-e1d1cc272866" providerId="ADAL" clId="{6BFA7752-9EC0-471E-AC56-E890149C7F72}" dt="2023-12-15T13:35:25.424" v="2647" actId="26606"/>
          <ac:grpSpMkLst>
            <pc:docMk/>
            <pc:sldMk cId="3746073292" sldId="258"/>
            <ac:grpSpMk id="163" creationId="{723C66ED-DBBF-12CA-7F5E-813E0E7D036A}"/>
          </ac:grpSpMkLst>
        </pc:grpChg>
        <pc:grpChg chg="add del">
          <ac:chgData name="PALANIAPPAN Devarajan" userId="0ccb0e75-6f62-4860-b5c8-e1d1cc272866" providerId="ADAL" clId="{6BFA7752-9EC0-471E-AC56-E890149C7F72}" dt="2023-12-15T13:35:29.211" v="2649" actId="26606"/>
          <ac:grpSpMkLst>
            <pc:docMk/>
            <pc:sldMk cId="3746073292" sldId="258"/>
            <ac:grpSpMk id="166" creationId="{26176824-7946-6969-3841-DD5C101DF42D}"/>
          </ac:grpSpMkLst>
        </pc:grpChg>
        <pc:grpChg chg="add del">
          <ac:chgData name="PALANIAPPAN Devarajan" userId="0ccb0e75-6f62-4860-b5c8-e1d1cc272866" providerId="ADAL" clId="{6BFA7752-9EC0-471E-AC56-E890149C7F72}" dt="2023-12-15T13:35:36.702" v="2651" actId="26606"/>
          <ac:grpSpMkLst>
            <pc:docMk/>
            <pc:sldMk cId="3746073292" sldId="258"/>
            <ac:grpSpMk id="172" creationId="{723C66ED-DBBF-12CA-7F5E-813E0E7D036A}"/>
          </ac:grpSpMkLst>
        </pc:grpChg>
        <pc:grpChg chg="add del">
          <ac:chgData name="PALANIAPPAN Devarajan" userId="0ccb0e75-6f62-4860-b5c8-e1d1cc272866" providerId="ADAL" clId="{6BFA7752-9EC0-471E-AC56-E890149C7F72}" dt="2023-12-15T13:35:39.543" v="2653" actId="26606"/>
          <ac:grpSpMkLst>
            <pc:docMk/>
            <pc:sldMk cId="3746073292" sldId="258"/>
            <ac:grpSpMk id="175" creationId="{26176824-7946-6969-3841-DD5C101DF42D}"/>
          </ac:grpSpMkLst>
        </pc:grpChg>
        <pc:grpChg chg="add del">
          <ac:chgData name="PALANIAPPAN Devarajan" userId="0ccb0e75-6f62-4860-b5c8-e1d1cc272866" providerId="ADAL" clId="{6BFA7752-9EC0-471E-AC56-E890149C7F72}" dt="2023-12-15T13:38:25.570" v="2682" actId="26606"/>
          <ac:grpSpMkLst>
            <pc:docMk/>
            <pc:sldMk cId="3746073292" sldId="258"/>
            <ac:grpSpMk id="181" creationId="{723C66ED-DBBF-12CA-7F5E-813E0E7D036A}"/>
          </ac:grpSpMkLst>
        </pc:grpChg>
        <pc:grpChg chg="add del">
          <ac:chgData name="PALANIAPPAN Devarajan" userId="0ccb0e75-6f62-4860-b5c8-e1d1cc272866" providerId="ADAL" clId="{6BFA7752-9EC0-471E-AC56-E890149C7F72}" dt="2023-12-15T13:37:17.912" v="2664" actId="26606"/>
          <ac:grpSpMkLst>
            <pc:docMk/>
            <pc:sldMk cId="3746073292" sldId="258"/>
            <ac:grpSpMk id="187" creationId="{26176824-7946-6969-3841-DD5C101DF42D}"/>
          </ac:grpSpMkLst>
        </pc:grpChg>
        <pc:picChg chg="add mod">
          <ac:chgData name="PALANIAPPAN Devarajan" userId="0ccb0e75-6f62-4860-b5c8-e1d1cc272866" providerId="ADAL" clId="{6BFA7752-9EC0-471E-AC56-E890149C7F72}" dt="2023-12-15T13:38:25.570" v="2682" actId="26606"/>
          <ac:picMkLst>
            <pc:docMk/>
            <pc:sldMk cId="3746073292" sldId="258"/>
            <ac:picMk id="3" creationId="{B72DC1CA-A9B8-595E-6A45-669315FF06E1}"/>
          </ac:picMkLst>
        </pc:picChg>
        <pc:cxnChg chg="add del">
          <ac:chgData name="PALANIAPPAN Devarajan" userId="0ccb0e75-6f62-4860-b5c8-e1d1cc272866" providerId="ADAL" clId="{6BFA7752-9EC0-471E-AC56-E890149C7F72}" dt="2023-12-08T14:03:03.880" v="933" actId="26606"/>
          <ac:cxnSpMkLst>
            <pc:docMk/>
            <pc:sldMk cId="3746073292" sldId="258"/>
            <ac:cxnSpMk id="32" creationId="{469F4FF8-F8B0-4630-BA1B-0D8B324CD5FF}"/>
          </ac:cxnSpMkLst>
        </pc:cxnChg>
      </pc:sldChg>
      <pc:sldChg chg="addSp delSp modSp new mod ord modTransition setBg delDesignElem">
        <pc:chgData name="PALANIAPPAN Devarajan" userId="0ccb0e75-6f62-4860-b5c8-e1d1cc272866" providerId="ADAL" clId="{6BFA7752-9EC0-471E-AC56-E890149C7F72}" dt="2023-12-21T10:26:26.861" v="3414"/>
        <pc:sldMkLst>
          <pc:docMk/>
          <pc:sldMk cId="1618717082" sldId="259"/>
        </pc:sldMkLst>
        <pc:spChg chg="add del">
          <ac:chgData name="PALANIAPPAN Devarajan" userId="0ccb0e75-6f62-4860-b5c8-e1d1cc272866" providerId="ADAL" clId="{6BFA7752-9EC0-471E-AC56-E890149C7F72}" dt="2023-12-07T07:51:29.475" v="233" actId="26606"/>
          <ac:spMkLst>
            <pc:docMk/>
            <pc:sldMk cId="1618717082" sldId="259"/>
            <ac:spMk id="8" creationId="{7A5E34FE-8412-1F0A-97E2-8DB45EE287C5}"/>
          </ac:spMkLst>
        </pc:spChg>
        <pc:spChg chg="add del">
          <ac:chgData name="PALANIAPPAN Devarajan" userId="0ccb0e75-6f62-4860-b5c8-e1d1cc272866" providerId="ADAL" clId="{6BFA7752-9EC0-471E-AC56-E890149C7F72}" dt="2023-12-07T07:51:32.136" v="235" actId="26606"/>
          <ac:spMkLst>
            <pc:docMk/>
            <pc:sldMk cId="1618717082" sldId="259"/>
            <ac:spMk id="10" creationId="{E722B2DD-E14D-4972-9D98-5D6E61B1B2D2}"/>
          </ac:spMkLst>
        </pc:spChg>
        <pc:spChg chg="add del">
          <ac:chgData name="PALANIAPPAN Devarajan" userId="0ccb0e75-6f62-4860-b5c8-e1d1cc272866" providerId="ADAL" clId="{6BFA7752-9EC0-471E-AC56-E890149C7F72}" dt="2023-12-07T07:51:32.136" v="235" actId="26606"/>
          <ac:spMkLst>
            <pc:docMk/>
            <pc:sldMk cId="1618717082" sldId="259"/>
            <ac:spMk id="11" creationId="{11B2B030-4738-4359-9E46-144B7C8BFF8B}"/>
          </ac:spMkLst>
        </pc:spChg>
        <pc:spChg chg="add del">
          <ac:chgData name="PALANIAPPAN Devarajan" userId="0ccb0e75-6f62-4860-b5c8-e1d1cc272866" providerId="ADAL" clId="{6BFA7752-9EC0-471E-AC56-E890149C7F72}" dt="2023-12-07T07:52:16.784" v="245" actId="26606"/>
          <ac:spMkLst>
            <pc:docMk/>
            <pc:sldMk cId="1618717082" sldId="259"/>
            <ac:spMk id="15" creationId="{8B089790-F4B6-46A7-BB28-7B74A9A9EFDC}"/>
          </ac:spMkLst>
        </pc:spChg>
        <pc:spChg chg="add del">
          <ac:chgData name="PALANIAPPAN Devarajan" userId="0ccb0e75-6f62-4860-b5c8-e1d1cc272866" providerId="ADAL" clId="{6BFA7752-9EC0-471E-AC56-E890149C7F72}" dt="2023-12-07T07:52:04.949" v="240" actId="26606"/>
          <ac:spMkLst>
            <pc:docMk/>
            <pc:sldMk cId="1618717082" sldId="259"/>
            <ac:spMk id="22" creationId="{32BC26D8-82FB-445E-AA49-62A77D7C1EE0}"/>
          </ac:spMkLst>
        </pc:spChg>
        <pc:spChg chg="add del">
          <ac:chgData name="PALANIAPPAN Devarajan" userId="0ccb0e75-6f62-4860-b5c8-e1d1cc272866" providerId="ADAL" clId="{6BFA7752-9EC0-471E-AC56-E890149C7F72}" dt="2023-12-07T07:52:04.949" v="240" actId="26606"/>
          <ac:spMkLst>
            <pc:docMk/>
            <pc:sldMk cId="1618717082" sldId="259"/>
            <ac:spMk id="24" creationId="{CB44330D-EA18-4254-AA95-EB49948539B8}"/>
          </ac:spMkLst>
        </pc:spChg>
        <pc:spChg chg="add del">
          <ac:chgData name="PALANIAPPAN Devarajan" userId="0ccb0e75-6f62-4860-b5c8-e1d1cc272866" providerId="ADAL" clId="{6BFA7752-9EC0-471E-AC56-E890149C7F72}" dt="2023-12-07T07:52:11.633" v="242" actId="26606"/>
          <ac:spMkLst>
            <pc:docMk/>
            <pc:sldMk cId="1618717082" sldId="259"/>
            <ac:spMk id="26" creationId="{42A4FC2C-047E-45A5-965D-8E1E3BF09BC6}"/>
          </ac:spMkLst>
        </pc:spChg>
        <pc:spChg chg="add del">
          <ac:chgData name="PALANIAPPAN Devarajan" userId="0ccb0e75-6f62-4860-b5c8-e1d1cc272866" providerId="ADAL" clId="{6BFA7752-9EC0-471E-AC56-E890149C7F72}" dt="2023-12-07T07:52:16.778" v="244" actId="26606"/>
          <ac:spMkLst>
            <pc:docMk/>
            <pc:sldMk cId="1618717082" sldId="259"/>
            <ac:spMk id="28" creationId="{A8D57A06-A426-446D-B02C-A2DC6B62E45E}"/>
          </ac:spMkLst>
        </pc:spChg>
        <pc:spChg chg="add del">
          <ac:chgData name="PALANIAPPAN Devarajan" userId="0ccb0e75-6f62-4860-b5c8-e1d1cc272866" providerId="ADAL" clId="{6BFA7752-9EC0-471E-AC56-E890149C7F72}" dt="2023-12-07T07:52:16.778" v="244" actId="26606"/>
          <ac:spMkLst>
            <pc:docMk/>
            <pc:sldMk cId="1618717082" sldId="259"/>
            <ac:spMk id="29" creationId="{AB8C311F-7253-4AED-9701-7FC0708C41C7}"/>
          </ac:spMkLst>
        </pc:spChg>
        <pc:spChg chg="add del">
          <ac:chgData name="PALANIAPPAN Devarajan" userId="0ccb0e75-6f62-4860-b5c8-e1d1cc272866" providerId="ADAL" clId="{6BFA7752-9EC0-471E-AC56-E890149C7F72}" dt="2023-12-07T07:52:16.778" v="244" actId="26606"/>
          <ac:spMkLst>
            <pc:docMk/>
            <pc:sldMk cId="1618717082" sldId="259"/>
            <ac:spMk id="30" creationId="{E2384209-CB15-4CDF-9D31-C44FD9A3F20D}"/>
          </ac:spMkLst>
        </pc:spChg>
        <pc:spChg chg="add del">
          <ac:chgData name="PALANIAPPAN Devarajan" userId="0ccb0e75-6f62-4860-b5c8-e1d1cc272866" providerId="ADAL" clId="{6BFA7752-9EC0-471E-AC56-E890149C7F72}" dt="2023-12-07T07:52:16.778" v="244" actId="26606"/>
          <ac:spMkLst>
            <pc:docMk/>
            <pc:sldMk cId="1618717082" sldId="259"/>
            <ac:spMk id="31" creationId="{2633B3B5-CC90-43F0-8714-D31D1F3F0209}"/>
          </ac:spMkLst>
        </pc:spChg>
        <pc:spChg chg="add del">
          <ac:chgData name="PALANIAPPAN Devarajan" userId="0ccb0e75-6f62-4860-b5c8-e1d1cc272866" providerId="ADAL" clId="{6BFA7752-9EC0-471E-AC56-E890149C7F72}" dt="2023-12-08T06:59:52.361" v="589" actId="26606"/>
          <ac:spMkLst>
            <pc:docMk/>
            <pc:sldMk cId="1618717082" sldId="259"/>
            <ac:spMk id="33" creationId="{42A4FC2C-047E-45A5-965D-8E1E3BF09BC6}"/>
          </ac:spMkLst>
        </pc:spChg>
        <pc:spChg chg="add del">
          <ac:chgData name="PALANIAPPAN Devarajan" userId="0ccb0e75-6f62-4860-b5c8-e1d1cc272866" providerId="ADAL" clId="{6BFA7752-9EC0-471E-AC56-E890149C7F72}" dt="2023-12-08T06:59:47.757" v="586" actId="26606"/>
          <ac:spMkLst>
            <pc:docMk/>
            <pc:sldMk cId="1618717082" sldId="259"/>
            <ac:spMk id="38" creationId="{22F15A2D-2324-487D-A02A-BF46C5C580EB}"/>
          </ac:spMkLst>
        </pc:spChg>
        <pc:spChg chg="add del">
          <ac:chgData name="PALANIAPPAN Devarajan" userId="0ccb0e75-6f62-4860-b5c8-e1d1cc272866" providerId="ADAL" clId="{6BFA7752-9EC0-471E-AC56-E890149C7F72}" dt="2023-12-08T06:59:47.757" v="586" actId="26606"/>
          <ac:spMkLst>
            <pc:docMk/>
            <pc:sldMk cId="1618717082" sldId="259"/>
            <ac:spMk id="40" creationId="{17A7F34E-D418-47E2-9F86-2C45BBC31210}"/>
          </ac:spMkLst>
        </pc:spChg>
        <pc:spChg chg="add del">
          <ac:chgData name="PALANIAPPAN Devarajan" userId="0ccb0e75-6f62-4860-b5c8-e1d1cc272866" providerId="ADAL" clId="{6BFA7752-9EC0-471E-AC56-E890149C7F72}" dt="2023-12-08T06:59:47.757" v="586" actId="26606"/>
          <ac:spMkLst>
            <pc:docMk/>
            <pc:sldMk cId="1618717082" sldId="259"/>
            <ac:spMk id="42" creationId="{2AEAFA59-923A-4F54-8B49-44C970BCC323}"/>
          </ac:spMkLst>
        </pc:spChg>
        <pc:spChg chg="add del">
          <ac:chgData name="PALANIAPPAN Devarajan" userId="0ccb0e75-6f62-4860-b5c8-e1d1cc272866" providerId="ADAL" clId="{6BFA7752-9EC0-471E-AC56-E890149C7F72}" dt="2023-12-08T06:59:52.346" v="588" actId="26606"/>
          <ac:spMkLst>
            <pc:docMk/>
            <pc:sldMk cId="1618717082" sldId="259"/>
            <ac:spMk id="44" creationId="{3776B14B-F2F4-4825-8DA8-8C7A0F2B3960}"/>
          </ac:spMkLst>
        </pc:spChg>
        <pc:spChg chg="add del">
          <ac:chgData name="PALANIAPPAN Devarajan" userId="0ccb0e75-6f62-4860-b5c8-e1d1cc272866" providerId="ADAL" clId="{6BFA7752-9EC0-471E-AC56-E890149C7F72}" dt="2023-12-08T06:59:52.346" v="588" actId="26606"/>
          <ac:spMkLst>
            <pc:docMk/>
            <pc:sldMk cId="1618717082" sldId="259"/>
            <ac:spMk id="45" creationId="{63644BFD-D22E-4019-B666-387DA51AEAFD}"/>
          </ac:spMkLst>
        </pc:spChg>
        <pc:spChg chg="add del">
          <ac:chgData name="PALANIAPPAN Devarajan" userId="0ccb0e75-6f62-4860-b5c8-e1d1cc272866" providerId="ADAL" clId="{6BFA7752-9EC0-471E-AC56-E890149C7F72}" dt="2023-12-21T10:26:26.861" v="3414"/>
          <ac:spMkLst>
            <pc:docMk/>
            <pc:sldMk cId="1618717082" sldId="259"/>
            <ac:spMk id="49" creationId="{22F15A2D-2324-487D-A02A-BF46C5C580EB}"/>
          </ac:spMkLst>
        </pc:spChg>
        <pc:spChg chg="add del">
          <ac:chgData name="PALANIAPPAN Devarajan" userId="0ccb0e75-6f62-4860-b5c8-e1d1cc272866" providerId="ADAL" clId="{6BFA7752-9EC0-471E-AC56-E890149C7F72}" dt="2023-12-21T10:26:26.861" v="3414"/>
          <ac:spMkLst>
            <pc:docMk/>
            <pc:sldMk cId="1618717082" sldId="259"/>
            <ac:spMk id="50" creationId="{2AEAFA59-923A-4F54-8B49-44C970BCC323}"/>
          </ac:spMkLst>
        </pc:spChg>
        <pc:spChg chg="add del">
          <ac:chgData name="PALANIAPPAN Devarajan" userId="0ccb0e75-6f62-4860-b5c8-e1d1cc272866" providerId="ADAL" clId="{6BFA7752-9EC0-471E-AC56-E890149C7F72}" dt="2023-12-21T10:26:26.861" v="3414"/>
          <ac:spMkLst>
            <pc:docMk/>
            <pc:sldMk cId="1618717082" sldId="259"/>
            <ac:spMk id="51" creationId="{C37E9D4B-7BFA-4D10-B666-547BAC499469}"/>
          </ac:spMkLst>
        </pc:spChg>
        <pc:spChg chg="add del">
          <ac:chgData name="PALANIAPPAN Devarajan" userId="0ccb0e75-6f62-4860-b5c8-e1d1cc272866" providerId="ADAL" clId="{6BFA7752-9EC0-471E-AC56-E890149C7F72}" dt="2023-12-08T14:03:34.563" v="935" actId="26606"/>
          <ac:spMkLst>
            <pc:docMk/>
            <pc:sldMk cId="1618717082" sldId="259"/>
            <ac:spMk id="53" creationId="{854ECEBE-9353-406C-9313-02A517A310EF}"/>
          </ac:spMkLst>
        </pc:spChg>
        <pc:spChg chg="add del">
          <ac:chgData name="PALANIAPPAN Devarajan" userId="0ccb0e75-6f62-4860-b5c8-e1d1cc272866" providerId="ADAL" clId="{6BFA7752-9EC0-471E-AC56-E890149C7F72}" dt="2023-12-08T14:03:34.563" v="935" actId="26606"/>
          <ac:spMkLst>
            <pc:docMk/>
            <pc:sldMk cId="1618717082" sldId="259"/>
            <ac:spMk id="54" creationId="{71A74C97-ECC4-4C3A-988A-A72C1F8BBAC8}"/>
          </ac:spMkLst>
        </pc:spChg>
        <pc:spChg chg="add del">
          <ac:chgData name="PALANIAPPAN Devarajan" userId="0ccb0e75-6f62-4860-b5c8-e1d1cc272866" providerId="ADAL" clId="{6BFA7752-9EC0-471E-AC56-E890149C7F72}" dt="2023-12-08T14:03:34.563" v="935" actId="26606"/>
          <ac:spMkLst>
            <pc:docMk/>
            <pc:sldMk cId="1618717082" sldId="259"/>
            <ac:spMk id="55" creationId="{5FB5F3BA-58DF-40DA-AE44-974A00E0619C}"/>
          </ac:spMkLst>
        </pc:spChg>
        <pc:spChg chg="add del">
          <ac:chgData name="PALANIAPPAN Devarajan" userId="0ccb0e75-6f62-4860-b5c8-e1d1cc272866" providerId="ADAL" clId="{6BFA7752-9EC0-471E-AC56-E890149C7F72}" dt="2023-12-08T08:50:38.665" v="756" actId="26606"/>
          <ac:spMkLst>
            <pc:docMk/>
            <pc:sldMk cId="1618717082" sldId="259"/>
            <ac:spMk id="56" creationId="{3DAD86CA-8235-409B-982B-5E7A033E2392}"/>
          </ac:spMkLst>
        </pc:spChg>
        <pc:spChg chg="add del">
          <ac:chgData name="PALANIAPPAN Devarajan" userId="0ccb0e75-6f62-4860-b5c8-e1d1cc272866" providerId="ADAL" clId="{6BFA7752-9EC0-471E-AC56-E890149C7F72}" dt="2023-12-08T14:03:34.563" v="935" actId="26606"/>
          <ac:spMkLst>
            <pc:docMk/>
            <pc:sldMk cId="1618717082" sldId="259"/>
            <ac:spMk id="57" creationId="{DE1994AC-22D1-4B48-9EDA-BE373E704567}"/>
          </ac:spMkLst>
        </pc:spChg>
        <pc:spChg chg="add del">
          <ac:chgData name="PALANIAPPAN Devarajan" userId="0ccb0e75-6f62-4860-b5c8-e1d1cc272866" providerId="ADAL" clId="{6BFA7752-9EC0-471E-AC56-E890149C7F72}" dt="2023-12-08T08:50:38.665" v="756" actId="26606"/>
          <ac:spMkLst>
            <pc:docMk/>
            <pc:sldMk cId="1618717082" sldId="259"/>
            <ac:spMk id="58" creationId="{9F234FBA-3501-47B4-AE0C-AA4AFBC8F603}"/>
          </ac:spMkLst>
        </pc:spChg>
        <pc:spChg chg="add del">
          <ac:chgData name="PALANIAPPAN Devarajan" userId="0ccb0e75-6f62-4860-b5c8-e1d1cc272866" providerId="ADAL" clId="{6BFA7752-9EC0-471E-AC56-E890149C7F72}" dt="2023-12-08T14:03:39.905" v="937" actId="26606"/>
          <ac:spMkLst>
            <pc:docMk/>
            <pc:sldMk cId="1618717082" sldId="259"/>
            <ac:spMk id="59" creationId="{854ECEBE-9353-406C-9313-02A517A310EF}"/>
          </ac:spMkLst>
        </pc:spChg>
        <pc:spChg chg="add del">
          <ac:chgData name="PALANIAPPAN Devarajan" userId="0ccb0e75-6f62-4860-b5c8-e1d1cc272866" providerId="ADAL" clId="{6BFA7752-9EC0-471E-AC56-E890149C7F72}" dt="2023-12-08T08:50:38.665" v="756" actId="26606"/>
          <ac:spMkLst>
            <pc:docMk/>
            <pc:sldMk cId="1618717082" sldId="259"/>
            <ac:spMk id="60" creationId="{B5EF893B-0491-416E-9D33-BADE9600792A}"/>
          </ac:spMkLst>
        </pc:spChg>
        <pc:spChg chg="add del">
          <ac:chgData name="PALANIAPPAN Devarajan" userId="0ccb0e75-6f62-4860-b5c8-e1d1cc272866" providerId="ADAL" clId="{6BFA7752-9EC0-471E-AC56-E890149C7F72}" dt="2023-12-08T14:03:39.905" v="937" actId="26606"/>
          <ac:spMkLst>
            <pc:docMk/>
            <pc:sldMk cId="1618717082" sldId="259"/>
            <ac:spMk id="61" creationId="{71A74C97-ECC4-4C3A-988A-A72C1F8BBAC8}"/>
          </ac:spMkLst>
        </pc:spChg>
        <pc:spChg chg="add del">
          <ac:chgData name="PALANIAPPAN Devarajan" userId="0ccb0e75-6f62-4860-b5c8-e1d1cc272866" providerId="ADAL" clId="{6BFA7752-9EC0-471E-AC56-E890149C7F72}" dt="2023-12-08T14:03:39.905" v="937" actId="26606"/>
          <ac:spMkLst>
            <pc:docMk/>
            <pc:sldMk cId="1618717082" sldId="259"/>
            <ac:spMk id="63" creationId="{5FB5F3BA-58DF-40DA-AE44-974A00E0619C}"/>
          </ac:spMkLst>
        </pc:spChg>
        <pc:spChg chg="add del">
          <ac:chgData name="PALANIAPPAN Devarajan" userId="0ccb0e75-6f62-4860-b5c8-e1d1cc272866" providerId="ADAL" clId="{6BFA7752-9EC0-471E-AC56-E890149C7F72}" dt="2023-12-08T14:03:34.563" v="935" actId="26606"/>
          <ac:spMkLst>
            <pc:docMk/>
            <pc:sldMk cId="1618717082" sldId="259"/>
            <ac:spMk id="64" creationId="{86806086-A782-4311-A63B-1A68574D8067}"/>
          </ac:spMkLst>
        </pc:spChg>
        <pc:spChg chg="add del">
          <ac:chgData name="PALANIAPPAN Devarajan" userId="0ccb0e75-6f62-4860-b5c8-e1d1cc272866" providerId="ADAL" clId="{6BFA7752-9EC0-471E-AC56-E890149C7F72}" dt="2023-12-08T14:03:39.905" v="937" actId="26606"/>
          <ac:spMkLst>
            <pc:docMk/>
            <pc:sldMk cId="1618717082" sldId="259"/>
            <ac:spMk id="65" creationId="{DE1994AC-22D1-4B48-9EDA-BE373E704567}"/>
          </ac:spMkLst>
        </pc:spChg>
        <pc:spChg chg="add del">
          <ac:chgData name="PALANIAPPAN Devarajan" userId="0ccb0e75-6f62-4860-b5c8-e1d1cc272866" providerId="ADAL" clId="{6BFA7752-9EC0-471E-AC56-E890149C7F72}" dt="2023-12-08T14:03:39.905" v="937" actId="26606"/>
          <ac:spMkLst>
            <pc:docMk/>
            <pc:sldMk cId="1618717082" sldId="259"/>
            <ac:spMk id="66" creationId="{86806086-A782-4311-A63B-1A68574D8067}"/>
          </ac:spMkLst>
        </pc:spChg>
        <pc:grpChg chg="add del">
          <ac:chgData name="PALANIAPPAN Devarajan" userId="0ccb0e75-6f62-4860-b5c8-e1d1cc272866" providerId="ADAL" clId="{6BFA7752-9EC0-471E-AC56-E890149C7F72}" dt="2023-12-07T07:52:16.784" v="245" actId="26606"/>
          <ac:grpSpMkLst>
            <pc:docMk/>
            <pc:sldMk cId="1618717082" sldId="259"/>
            <ac:grpSpMk id="16" creationId="{9DE3F54D-33BC-4382-A2AB-5E002F0F1166}"/>
          </ac:grpSpMkLst>
        </pc:grpChg>
        <pc:grpChg chg="add del">
          <ac:chgData name="PALANIAPPAN Devarajan" userId="0ccb0e75-6f62-4860-b5c8-e1d1cc272866" providerId="ADAL" clId="{6BFA7752-9EC0-471E-AC56-E890149C7F72}" dt="2023-12-08T06:59:52.346" v="588" actId="26606"/>
          <ac:grpSpMkLst>
            <pc:docMk/>
            <pc:sldMk cId="1618717082" sldId="259"/>
            <ac:grpSpMk id="46" creationId="{5FE9FE4C-C9E0-4C54-8010-EA9D29CD4D59}"/>
          </ac:grpSpMkLst>
        </pc:grpChg>
        <pc:picChg chg="add mod">
          <ac:chgData name="PALANIAPPAN Devarajan" userId="0ccb0e75-6f62-4860-b5c8-e1d1cc272866" providerId="ADAL" clId="{6BFA7752-9EC0-471E-AC56-E890149C7F72}" dt="2023-12-08T14:03:39.905" v="937" actId="26606"/>
          <ac:picMkLst>
            <pc:docMk/>
            <pc:sldMk cId="1618717082" sldId="259"/>
            <ac:picMk id="2" creationId="{4FC51E83-06E8-B0AD-1343-87EE73A43560}"/>
          </ac:picMkLst>
        </pc:picChg>
        <pc:picChg chg="add mod">
          <ac:chgData name="PALANIAPPAN Devarajan" userId="0ccb0e75-6f62-4860-b5c8-e1d1cc272866" providerId="ADAL" clId="{6BFA7752-9EC0-471E-AC56-E890149C7F72}" dt="2023-12-08T14:03:39.905" v="937" actId="26606"/>
          <ac:picMkLst>
            <pc:docMk/>
            <pc:sldMk cId="1618717082" sldId="259"/>
            <ac:picMk id="3" creationId="{FF4F6D5B-FA84-C45C-E3BB-6EB8142ED499}"/>
          </ac:picMkLst>
        </pc:picChg>
        <pc:picChg chg="add mod">
          <ac:chgData name="PALANIAPPAN Devarajan" userId="0ccb0e75-6f62-4860-b5c8-e1d1cc272866" providerId="ADAL" clId="{6BFA7752-9EC0-471E-AC56-E890149C7F72}" dt="2023-12-08T10:39:09.028" v="826" actId="14100"/>
          <ac:picMkLst>
            <pc:docMk/>
            <pc:sldMk cId="1618717082" sldId="259"/>
            <ac:picMk id="4" creationId="{383E92FC-3940-E186-CA5A-FDBAA27498AA}"/>
          </ac:picMkLst>
        </pc:picChg>
        <pc:cxnChg chg="add del">
          <ac:chgData name="PALANIAPPAN Devarajan" userId="0ccb0e75-6f62-4860-b5c8-e1d1cc272866" providerId="ADAL" clId="{6BFA7752-9EC0-471E-AC56-E890149C7F72}" dt="2023-12-08T08:50:38.665" v="756" actId="26606"/>
          <ac:cxnSpMkLst>
            <pc:docMk/>
            <pc:sldMk cId="1618717082" sldId="259"/>
            <ac:cxnSpMk id="62" creationId="{469F4FF8-F8B0-4630-BA1B-0D8B324CD5FF}"/>
          </ac:cxnSpMkLst>
        </pc:cxnChg>
      </pc:sldChg>
      <pc:sldChg chg="new del">
        <pc:chgData name="PALANIAPPAN Devarajan" userId="0ccb0e75-6f62-4860-b5c8-e1d1cc272866" providerId="ADAL" clId="{6BFA7752-9EC0-471E-AC56-E890149C7F72}" dt="2023-12-07T07:37:39.411" v="179" actId="47"/>
        <pc:sldMkLst>
          <pc:docMk/>
          <pc:sldMk cId="1830518408" sldId="259"/>
        </pc:sldMkLst>
      </pc:sldChg>
      <pc:sldChg chg="addSp delSp modSp new del mod setBg">
        <pc:chgData name="PALANIAPPAN Devarajan" userId="0ccb0e75-6f62-4860-b5c8-e1d1cc272866" providerId="ADAL" clId="{6BFA7752-9EC0-471E-AC56-E890149C7F72}" dt="2023-12-07T11:56:18.952" v="451" actId="47"/>
        <pc:sldMkLst>
          <pc:docMk/>
          <pc:sldMk cId="1524520073" sldId="260"/>
        </pc:sldMkLst>
        <pc:spChg chg="add del">
          <ac:chgData name="PALANIAPPAN Devarajan" userId="0ccb0e75-6f62-4860-b5c8-e1d1cc272866" providerId="ADAL" clId="{6BFA7752-9EC0-471E-AC56-E890149C7F72}" dt="2023-12-07T07:54:08.341" v="259" actId="26606"/>
          <ac:spMkLst>
            <pc:docMk/>
            <pc:sldMk cId="1524520073" sldId="260"/>
            <ac:spMk id="8" creationId="{42A4FC2C-047E-45A5-965D-8E1E3BF09BC6}"/>
          </ac:spMkLst>
        </pc:spChg>
        <pc:spChg chg="add del">
          <ac:chgData name="PALANIAPPAN Devarajan" userId="0ccb0e75-6f62-4860-b5c8-e1d1cc272866" providerId="ADAL" clId="{6BFA7752-9EC0-471E-AC56-E890149C7F72}" dt="2023-12-07T07:54:09.893" v="261" actId="26606"/>
          <ac:spMkLst>
            <pc:docMk/>
            <pc:sldMk cId="1524520073" sldId="260"/>
            <ac:spMk id="10" creationId="{42A4FC2C-047E-45A5-965D-8E1E3BF09BC6}"/>
          </ac:spMkLst>
        </pc:spChg>
        <pc:spChg chg="add">
          <ac:chgData name="PALANIAPPAN Devarajan" userId="0ccb0e75-6f62-4860-b5c8-e1d1cc272866" providerId="ADAL" clId="{6BFA7752-9EC0-471E-AC56-E890149C7F72}" dt="2023-12-07T07:54:09.908" v="262" actId="26606"/>
          <ac:spMkLst>
            <pc:docMk/>
            <pc:sldMk cId="1524520073" sldId="260"/>
            <ac:spMk id="12" creationId="{42A4FC2C-047E-45A5-965D-8E1E3BF09BC6}"/>
          </ac:spMkLst>
        </pc:spChg>
        <pc:picChg chg="add mod">
          <ac:chgData name="PALANIAPPAN Devarajan" userId="0ccb0e75-6f62-4860-b5c8-e1d1cc272866" providerId="ADAL" clId="{6BFA7752-9EC0-471E-AC56-E890149C7F72}" dt="2023-12-07T07:54:09.908" v="262" actId="26606"/>
          <ac:picMkLst>
            <pc:docMk/>
            <pc:sldMk cId="1524520073" sldId="260"/>
            <ac:picMk id="3" creationId="{78E7B382-C3AA-2757-01F9-77709D767F87}"/>
          </ac:picMkLst>
        </pc:picChg>
      </pc:sldChg>
      <pc:sldChg chg="new del">
        <pc:chgData name="PALANIAPPAN Devarajan" userId="0ccb0e75-6f62-4860-b5c8-e1d1cc272866" providerId="ADAL" clId="{6BFA7752-9EC0-471E-AC56-E890149C7F72}" dt="2023-12-07T07:37:38.947" v="178" actId="47"/>
        <pc:sldMkLst>
          <pc:docMk/>
          <pc:sldMk cId="3122019048" sldId="260"/>
        </pc:sldMkLst>
      </pc:sldChg>
      <pc:sldChg chg="addSp delSp modSp new mod ord modTransition setBg delDesignElem">
        <pc:chgData name="PALANIAPPAN Devarajan" userId="0ccb0e75-6f62-4860-b5c8-e1d1cc272866" providerId="ADAL" clId="{6BFA7752-9EC0-471E-AC56-E890149C7F72}" dt="2023-12-22T07:27:19.848" v="3797" actId="20577"/>
        <pc:sldMkLst>
          <pc:docMk/>
          <pc:sldMk cId="3601926064" sldId="261"/>
        </pc:sldMkLst>
        <pc:spChg chg="add del mod">
          <ac:chgData name="PALANIAPPAN Devarajan" userId="0ccb0e75-6f62-4860-b5c8-e1d1cc272866" providerId="ADAL" clId="{6BFA7752-9EC0-471E-AC56-E890149C7F72}" dt="2023-12-08T06:38:41.002" v="471" actId="478"/>
          <ac:spMkLst>
            <pc:docMk/>
            <pc:sldMk cId="3601926064" sldId="261"/>
            <ac:spMk id="2" creationId="{CD91691F-D8BE-12A6-F8ED-FE757F3575EF}"/>
          </ac:spMkLst>
        </pc:spChg>
        <pc:spChg chg="add del mod">
          <ac:chgData name="PALANIAPPAN Devarajan" userId="0ccb0e75-6f62-4860-b5c8-e1d1cc272866" providerId="ADAL" clId="{6BFA7752-9EC0-471E-AC56-E890149C7F72}" dt="2023-12-07T08:41:35.075" v="347" actId="478"/>
          <ac:spMkLst>
            <pc:docMk/>
            <pc:sldMk cId="3601926064" sldId="261"/>
            <ac:spMk id="2" creationId="{FC06D8BA-6D41-CD94-AB1E-7B29B8D17822}"/>
          </ac:spMkLst>
        </pc:spChg>
        <pc:spChg chg="add del mod">
          <ac:chgData name="PALANIAPPAN Devarajan" userId="0ccb0e75-6f62-4860-b5c8-e1d1cc272866" providerId="ADAL" clId="{6BFA7752-9EC0-471E-AC56-E890149C7F72}" dt="2023-12-07T14:06:37.905" v="462" actId="478"/>
          <ac:spMkLst>
            <pc:docMk/>
            <pc:sldMk cId="3601926064" sldId="261"/>
            <ac:spMk id="3" creationId="{76D8408F-E458-A3A5-D9E5-2E88605C2DE9}"/>
          </ac:spMkLst>
        </pc:spChg>
        <pc:spChg chg="add mod">
          <ac:chgData name="PALANIAPPAN Devarajan" userId="0ccb0e75-6f62-4860-b5c8-e1d1cc272866" providerId="ADAL" clId="{6BFA7752-9EC0-471E-AC56-E890149C7F72}" dt="2023-12-21T12:48:38.826" v="3775" actId="207"/>
          <ac:spMkLst>
            <pc:docMk/>
            <pc:sldMk cId="3601926064" sldId="261"/>
            <ac:spMk id="3" creationId="{DB51F9BD-BE84-E504-9F1A-7C664C8DBFC9}"/>
          </ac:spMkLst>
        </pc:spChg>
        <pc:spChg chg="add del mod">
          <ac:chgData name="PALANIAPPAN Devarajan" userId="0ccb0e75-6f62-4860-b5c8-e1d1cc272866" providerId="ADAL" clId="{6BFA7752-9EC0-471E-AC56-E890149C7F72}" dt="2023-12-07T11:52:59.952" v="430" actId="47"/>
          <ac:spMkLst>
            <pc:docMk/>
            <pc:sldMk cId="3601926064" sldId="261"/>
            <ac:spMk id="4" creationId="{0A651010-62DF-BD99-73D7-51C4E17C7904}"/>
          </ac:spMkLst>
        </pc:spChg>
        <pc:spChg chg="add del mod">
          <ac:chgData name="PALANIAPPAN Devarajan" userId="0ccb0e75-6f62-4860-b5c8-e1d1cc272866" providerId="ADAL" clId="{6BFA7752-9EC0-471E-AC56-E890149C7F72}" dt="2023-12-08T06:46:15.561" v="513"/>
          <ac:spMkLst>
            <pc:docMk/>
            <pc:sldMk cId="3601926064" sldId="261"/>
            <ac:spMk id="4" creationId="{8D58E9FB-C80D-8487-668D-16D0AC2526EF}"/>
          </ac:spMkLst>
        </pc:spChg>
        <pc:spChg chg="add del mod">
          <ac:chgData name="PALANIAPPAN Devarajan" userId="0ccb0e75-6f62-4860-b5c8-e1d1cc272866" providerId="ADAL" clId="{6BFA7752-9EC0-471E-AC56-E890149C7F72}" dt="2023-12-07T14:06:14.087" v="457"/>
          <ac:spMkLst>
            <pc:docMk/>
            <pc:sldMk cId="3601926064" sldId="261"/>
            <ac:spMk id="5" creationId="{0E6CA6E7-A1A4-8189-C620-80CA6161C96F}"/>
          </ac:spMkLst>
        </pc:spChg>
        <pc:spChg chg="add mod">
          <ac:chgData name="PALANIAPPAN Devarajan" userId="0ccb0e75-6f62-4860-b5c8-e1d1cc272866" providerId="ADAL" clId="{6BFA7752-9EC0-471E-AC56-E890149C7F72}" dt="2023-12-11T06:17:25.200" v="1472" actId="1076"/>
          <ac:spMkLst>
            <pc:docMk/>
            <pc:sldMk cId="3601926064" sldId="261"/>
            <ac:spMk id="7" creationId="{32F29FAF-C31B-99F5-069D-401EDAA1F0D0}"/>
          </ac:spMkLst>
        </pc:spChg>
        <pc:spChg chg="add del">
          <ac:chgData name="PALANIAPPAN Devarajan" userId="0ccb0e75-6f62-4860-b5c8-e1d1cc272866" providerId="ADAL" clId="{6BFA7752-9EC0-471E-AC56-E890149C7F72}" dt="2023-12-07T14:06:22.334" v="460" actId="26606"/>
          <ac:spMkLst>
            <pc:docMk/>
            <pc:sldMk cId="3601926064" sldId="261"/>
            <ac:spMk id="11" creationId="{2EB492CD-616E-47F8-933B-5E2D952A0593}"/>
          </ac:spMkLst>
        </pc:spChg>
        <pc:spChg chg="add del">
          <ac:chgData name="PALANIAPPAN Devarajan" userId="0ccb0e75-6f62-4860-b5c8-e1d1cc272866" providerId="ADAL" clId="{6BFA7752-9EC0-471E-AC56-E890149C7F72}" dt="2023-12-07T14:06:22.334" v="460" actId="26606"/>
          <ac:spMkLst>
            <pc:docMk/>
            <pc:sldMk cId="3601926064" sldId="261"/>
            <ac:spMk id="13" creationId="{59383CF9-23B5-4335-9B21-1791C4CF1C75}"/>
          </ac:spMkLst>
        </pc:spChg>
        <pc:spChg chg="add del">
          <ac:chgData name="PALANIAPPAN Devarajan" userId="0ccb0e75-6f62-4860-b5c8-e1d1cc272866" providerId="ADAL" clId="{6BFA7752-9EC0-471E-AC56-E890149C7F72}" dt="2023-12-07T14:06:22.334" v="460" actId="26606"/>
          <ac:spMkLst>
            <pc:docMk/>
            <pc:sldMk cId="3601926064" sldId="261"/>
            <ac:spMk id="15" creationId="{0007FE00-9498-4706-B255-6437B0252C02}"/>
          </ac:spMkLst>
        </pc:spChg>
        <pc:spChg chg="add del">
          <ac:chgData name="PALANIAPPAN Devarajan" userId="0ccb0e75-6f62-4860-b5c8-e1d1cc272866" providerId="ADAL" clId="{6BFA7752-9EC0-471E-AC56-E890149C7F72}" dt="2023-12-07T14:06:22.300" v="459" actId="26606"/>
          <ac:spMkLst>
            <pc:docMk/>
            <pc:sldMk cId="3601926064" sldId="261"/>
            <ac:spMk id="20" creationId="{2EB492CD-616E-47F8-933B-5E2D952A0593}"/>
          </ac:spMkLst>
        </pc:spChg>
        <pc:spChg chg="add del">
          <ac:chgData name="PALANIAPPAN Devarajan" userId="0ccb0e75-6f62-4860-b5c8-e1d1cc272866" providerId="ADAL" clId="{6BFA7752-9EC0-471E-AC56-E890149C7F72}" dt="2023-12-07T14:06:22.300" v="459" actId="26606"/>
          <ac:spMkLst>
            <pc:docMk/>
            <pc:sldMk cId="3601926064" sldId="261"/>
            <ac:spMk id="22" creationId="{59383CF9-23B5-4335-9B21-1791C4CF1C75}"/>
          </ac:spMkLst>
        </pc:spChg>
        <pc:spChg chg="add del">
          <ac:chgData name="PALANIAPPAN Devarajan" userId="0ccb0e75-6f62-4860-b5c8-e1d1cc272866" providerId="ADAL" clId="{6BFA7752-9EC0-471E-AC56-E890149C7F72}" dt="2023-12-07T14:06:22.300" v="459" actId="26606"/>
          <ac:spMkLst>
            <pc:docMk/>
            <pc:sldMk cId="3601926064" sldId="261"/>
            <ac:spMk id="24" creationId="{0007FE00-9498-4706-B255-6437B0252C02}"/>
          </ac:spMkLst>
        </pc:spChg>
        <pc:spChg chg="add del">
          <ac:chgData name="PALANIAPPAN Devarajan" userId="0ccb0e75-6f62-4860-b5c8-e1d1cc272866" providerId="ADAL" clId="{6BFA7752-9EC0-471E-AC56-E890149C7F72}" dt="2023-12-07T14:06:43.824" v="463" actId="26606"/>
          <ac:spMkLst>
            <pc:docMk/>
            <pc:sldMk cId="3601926064" sldId="261"/>
            <ac:spMk id="26" creationId="{4AC6B390-BC59-4F1D-A0EE-D71A92F0A0B2}"/>
          </ac:spMkLst>
        </pc:spChg>
        <pc:spChg chg="add del">
          <ac:chgData name="PALANIAPPAN Devarajan" userId="0ccb0e75-6f62-4860-b5c8-e1d1cc272866" providerId="ADAL" clId="{6BFA7752-9EC0-471E-AC56-E890149C7F72}" dt="2023-12-07T14:06:43.824" v="463" actId="26606"/>
          <ac:spMkLst>
            <pc:docMk/>
            <pc:sldMk cId="3601926064" sldId="261"/>
            <ac:spMk id="27" creationId="{B6C60D79-16F1-4C4B-B7E3-7634E7069CDE}"/>
          </ac:spMkLst>
        </pc:spChg>
        <pc:spChg chg="add del">
          <ac:chgData name="PALANIAPPAN Devarajan" userId="0ccb0e75-6f62-4860-b5c8-e1d1cc272866" providerId="ADAL" clId="{6BFA7752-9EC0-471E-AC56-E890149C7F72}" dt="2023-12-07T14:06:43.824" v="463" actId="26606"/>
          <ac:spMkLst>
            <pc:docMk/>
            <pc:sldMk cId="3601926064" sldId="261"/>
            <ac:spMk id="28" creationId="{426B127E-6498-4C77-9C9D-4553A5113B80}"/>
          </ac:spMkLst>
        </pc:spChg>
        <pc:spChg chg="add del">
          <ac:chgData name="PALANIAPPAN Devarajan" userId="0ccb0e75-6f62-4860-b5c8-e1d1cc272866" providerId="ADAL" clId="{6BFA7752-9EC0-471E-AC56-E890149C7F72}" dt="2023-12-08T06:39:07.579" v="478" actId="26606"/>
          <ac:spMkLst>
            <pc:docMk/>
            <pc:sldMk cId="3601926064" sldId="261"/>
            <ac:spMk id="33" creationId="{1500B4A4-B1F1-41EA-886A-B8A210DBCA3B}"/>
          </ac:spMkLst>
        </pc:spChg>
        <pc:spChg chg="add del">
          <ac:chgData name="PALANIAPPAN Devarajan" userId="0ccb0e75-6f62-4860-b5c8-e1d1cc272866" providerId="ADAL" clId="{6BFA7752-9EC0-471E-AC56-E890149C7F72}" dt="2023-12-08T06:39:07.579" v="478" actId="26606"/>
          <ac:spMkLst>
            <pc:docMk/>
            <pc:sldMk cId="3601926064" sldId="261"/>
            <ac:spMk id="35" creationId="{5E55A99C-0BDC-4DBE-8E40-9FA66F629FA1}"/>
          </ac:spMkLst>
        </pc:spChg>
        <pc:spChg chg="add del">
          <ac:chgData name="PALANIAPPAN Devarajan" userId="0ccb0e75-6f62-4860-b5c8-e1d1cc272866" providerId="ADAL" clId="{6BFA7752-9EC0-471E-AC56-E890149C7F72}" dt="2023-12-08T06:39:07.547" v="477" actId="26606"/>
          <ac:spMkLst>
            <pc:docMk/>
            <pc:sldMk cId="3601926064" sldId="261"/>
            <ac:spMk id="40" creationId="{2EB492CD-616E-47F8-933B-5E2D952A0593}"/>
          </ac:spMkLst>
        </pc:spChg>
        <pc:spChg chg="add del">
          <ac:chgData name="PALANIAPPAN Devarajan" userId="0ccb0e75-6f62-4860-b5c8-e1d1cc272866" providerId="ADAL" clId="{6BFA7752-9EC0-471E-AC56-E890149C7F72}" dt="2023-12-08T06:39:07.547" v="477" actId="26606"/>
          <ac:spMkLst>
            <pc:docMk/>
            <pc:sldMk cId="3601926064" sldId="261"/>
            <ac:spMk id="42" creationId="{59383CF9-23B5-4335-9B21-1791C4CF1C75}"/>
          </ac:spMkLst>
        </pc:spChg>
        <pc:spChg chg="add del">
          <ac:chgData name="PALANIAPPAN Devarajan" userId="0ccb0e75-6f62-4860-b5c8-e1d1cc272866" providerId="ADAL" clId="{6BFA7752-9EC0-471E-AC56-E890149C7F72}" dt="2023-12-08T06:39:07.547" v="477" actId="26606"/>
          <ac:spMkLst>
            <pc:docMk/>
            <pc:sldMk cId="3601926064" sldId="261"/>
            <ac:spMk id="44" creationId="{0007FE00-9498-4706-B255-6437B0252C02}"/>
          </ac:spMkLst>
        </pc:spChg>
        <pc:spChg chg="add del">
          <ac:chgData name="PALANIAPPAN Devarajan" userId="0ccb0e75-6f62-4860-b5c8-e1d1cc272866" providerId="ADAL" clId="{6BFA7752-9EC0-471E-AC56-E890149C7F72}" dt="2023-12-08T06:39:35.121" v="484" actId="26606"/>
          <ac:spMkLst>
            <pc:docMk/>
            <pc:sldMk cId="3601926064" sldId="261"/>
            <ac:spMk id="56" creationId="{0007FE00-9498-4706-B255-6437B0252C02}"/>
          </ac:spMkLst>
        </pc:spChg>
        <pc:spChg chg="add del">
          <ac:chgData name="PALANIAPPAN Devarajan" userId="0ccb0e75-6f62-4860-b5c8-e1d1cc272866" providerId="ADAL" clId="{6BFA7752-9EC0-471E-AC56-E890149C7F72}" dt="2023-12-08T06:39:35.121" v="484" actId="26606"/>
          <ac:spMkLst>
            <pc:docMk/>
            <pc:sldMk cId="3601926064" sldId="261"/>
            <ac:spMk id="57" creationId="{2EB492CD-616E-47F8-933B-5E2D952A0593}"/>
          </ac:spMkLst>
        </pc:spChg>
        <pc:spChg chg="add del">
          <ac:chgData name="PALANIAPPAN Devarajan" userId="0ccb0e75-6f62-4860-b5c8-e1d1cc272866" providerId="ADAL" clId="{6BFA7752-9EC0-471E-AC56-E890149C7F72}" dt="2023-12-08T06:39:35.121" v="484" actId="26606"/>
          <ac:spMkLst>
            <pc:docMk/>
            <pc:sldMk cId="3601926064" sldId="261"/>
            <ac:spMk id="58" creationId="{59383CF9-23B5-4335-9B21-1791C4CF1C75}"/>
          </ac:spMkLst>
        </pc:spChg>
        <pc:spChg chg="add del">
          <ac:chgData name="PALANIAPPAN Devarajan" userId="0ccb0e75-6f62-4860-b5c8-e1d1cc272866" providerId="ADAL" clId="{6BFA7752-9EC0-471E-AC56-E890149C7F72}" dt="2023-12-08T06:41:27.923" v="489" actId="26606"/>
          <ac:spMkLst>
            <pc:docMk/>
            <pc:sldMk cId="3601926064" sldId="261"/>
            <ac:spMk id="72" creationId="{A8384FB5-9ADC-4DDC-881B-597D56F5B15D}"/>
          </ac:spMkLst>
        </pc:spChg>
        <pc:spChg chg="add del">
          <ac:chgData name="PALANIAPPAN Devarajan" userId="0ccb0e75-6f62-4860-b5c8-e1d1cc272866" providerId="ADAL" clId="{6BFA7752-9EC0-471E-AC56-E890149C7F72}" dt="2023-12-08T06:41:27.923" v="489" actId="26606"/>
          <ac:spMkLst>
            <pc:docMk/>
            <pc:sldMk cId="3601926064" sldId="261"/>
            <ac:spMk id="74" creationId="{91E5A9A7-95C6-4F4F-B00E-C82E07FE62EF}"/>
          </ac:spMkLst>
        </pc:spChg>
        <pc:spChg chg="add del">
          <ac:chgData name="PALANIAPPAN Devarajan" userId="0ccb0e75-6f62-4860-b5c8-e1d1cc272866" providerId="ADAL" clId="{6BFA7752-9EC0-471E-AC56-E890149C7F72}" dt="2023-12-08T06:41:27.923" v="489" actId="26606"/>
          <ac:spMkLst>
            <pc:docMk/>
            <pc:sldMk cId="3601926064" sldId="261"/>
            <ac:spMk id="76" creationId="{D07DD2DE-F619-49DD-B5E7-03A290FF4ED1}"/>
          </ac:spMkLst>
        </pc:spChg>
        <pc:spChg chg="add del">
          <ac:chgData name="PALANIAPPAN Devarajan" userId="0ccb0e75-6f62-4860-b5c8-e1d1cc272866" providerId="ADAL" clId="{6BFA7752-9EC0-471E-AC56-E890149C7F72}" dt="2023-12-08T06:41:27.923" v="489" actId="26606"/>
          <ac:spMkLst>
            <pc:docMk/>
            <pc:sldMk cId="3601926064" sldId="261"/>
            <ac:spMk id="78" creationId="{85149191-5F60-4A28-AAFF-039F96B0F3EC}"/>
          </ac:spMkLst>
        </pc:spChg>
        <pc:spChg chg="add del">
          <ac:chgData name="PALANIAPPAN Devarajan" userId="0ccb0e75-6f62-4860-b5c8-e1d1cc272866" providerId="ADAL" clId="{6BFA7752-9EC0-471E-AC56-E890149C7F72}" dt="2023-12-08T06:41:27.923" v="489" actId="26606"/>
          <ac:spMkLst>
            <pc:docMk/>
            <pc:sldMk cId="3601926064" sldId="261"/>
            <ac:spMk id="80" creationId="{F8260ED5-17F7-4158-B241-D51DD4CF1B7E}"/>
          </ac:spMkLst>
        </pc:spChg>
        <pc:spChg chg="add del">
          <ac:chgData name="PALANIAPPAN Devarajan" userId="0ccb0e75-6f62-4860-b5c8-e1d1cc272866" providerId="ADAL" clId="{6BFA7752-9EC0-471E-AC56-E890149C7F72}" dt="2023-12-08T06:43:07.806" v="496" actId="26606"/>
          <ac:spMkLst>
            <pc:docMk/>
            <pc:sldMk cId="3601926064" sldId="261"/>
            <ac:spMk id="82" creationId="{5DCB5928-DC7D-4612-9922-441966E15627}"/>
          </ac:spMkLst>
        </pc:spChg>
        <pc:spChg chg="add del">
          <ac:chgData name="PALANIAPPAN Devarajan" userId="0ccb0e75-6f62-4860-b5c8-e1d1cc272866" providerId="ADAL" clId="{6BFA7752-9EC0-471E-AC56-E890149C7F72}" dt="2023-12-08T06:43:07.806" v="496" actId="26606"/>
          <ac:spMkLst>
            <pc:docMk/>
            <pc:sldMk cId="3601926064" sldId="261"/>
            <ac:spMk id="83" creationId="{682C1161-1736-45EC-99B7-33F3CAE9D517}"/>
          </ac:spMkLst>
        </pc:spChg>
        <pc:spChg chg="add del">
          <ac:chgData name="PALANIAPPAN Devarajan" userId="0ccb0e75-6f62-4860-b5c8-e1d1cc272866" providerId="ADAL" clId="{6BFA7752-9EC0-471E-AC56-E890149C7F72}" dt="2023-12-08T06:43:07.806" v="496" actId="26606"/>
          <ac:spMkLst>
            <pc:docMk/>
            <pc:sldMk cId="3601926064" sldId="261"/>
            <ac:spMk id="84" creationId="{84D4DDB8-B68F-45B0-9F62-C4279996F672}"/>
          </ac:spMkLst>
        </pc:spChg>
        <pc:spChg chg="add del">
          <ac:chgData name="PALANIAPPAN Devarajan" userId="0ccb0e75-6f62-4860-b5c8-e1d1cc272866" providerId="ADAL" clId="{6BFA7752-9EC0-471E-AC56-E890149C7F72}" dt="2023-12-08T06:43:07.806" v="496" actId="26606"/>
          <ac:spMkLst>
            <pc:docMk/>
            <pc:sldMk cId="3601926064" sldId="261"/>
            <ac:spMk id="85" creationId="{AF2F604E-43BE-4DC3-B983-E071523364F8}"/>
          </ac:spMkLst>
        </pc:spChg>
        <pc:spChg chg="add del">
          <ac:chgData name="PALANIAPPAN Devarajan" userId="0ccb0e75-6f62-4860-b5c8-e1d1cc272866" providerId="ADAL" clId="{6BFA7752-9EC0-471E-AC56-E890149C7F72}" dt="2023-12-08T06:43:07.806" v="496" actId="26606"/>
          <ac:spMkLst>
            <pc:docMk/>
            <pc:sldMk cId="3601926064" sldId="261"/>
            <ac:spMk id="86" creationId="{08C9B587-E65E-4B52-B37C-ABEBB6E87928}"/>
          </ac:spMkLst>
        </pc:spChg>
        <pc:spChg chg="add del">
          <ac:chgData name="PALANIAPPAN Devarajan" userId="0ccb0e75-6f62-4860-b5c8-e1d1cc272866" providerId="ADAL" clId="{6BFA7752-9EC0-471E-AC56-E890149C7F72}" dt="2023-12-08T06:52:28.512" v="561" actId="26606"/>
          <ac:spMkLst>
            <pc:docMk/>
            <pc:sldMk cId="3601926064" sldId="261"/>
            <ac:spMk id="91" creationId="{5DCB5928-DC7D-4612-9922-441966E15627}"/>
          </ac:spMkLst>
        </pc:spChg>
        <pc:spChg chg="add del">
          <ac:chgData name="PALANIAPPAN Devarajan" userId="0ccb0e75-6f62-4860-b5c8-e1d1cc272866" providerId="ADAL" clId="{6BFA7752-9EC0-471E-AC56-E890149C7F72}" dt="2023-12-08T06:52:28.512" v="561" actId="26606"/>
          <ac:spMkLst>
            <pc:docMk/>
            <pc:sldMk cId="3601926064" sldId="261"/>
            <ac:spMk id="93" creationId="{682C1161-1736-45EC-99B7-33F3CAE9D517}"/>
          </ac:spMkLst>
        </pc:spChg>
        <pc:spChg chg="add del">
          <ac:chgData name="PALANIAPPAN Devarajan" userId="0ccb0e75-6f62-4860-b5c8-e1d1cc272866" providerId="ADAL" clId="{6BFA7752-9EC0-471E-AC56-E890149C7F72}" dt="2023-12-08T06:52:28.512" v="561" actId="26606"/>
          <ac:spMkLst>
            <pc:docMk/>
            <pc:sldMk cId="3601926064" sldId="261"/>
            <ac:spMk id="95" creationId="{84D4DDB8-B68F-45B0-9F62-C4279996F672}"/>
          </ac:spMkLst>
        </pc:spChg>
        <pc:spChg chg="add del">
          <ac:chgData name="PALANIAPPAN Devarajan" userId="0ccb0e75-6f62-4860-b5c8-e1d1cc272866" providerId="ADAL" clId="{6BFA7752-9EC0-471E-AC56-E890149C7F72}" dt="2023-12-08T06:52:28.512" v="561" actId="26606"/>
          <ac:spMkLst>
            <pc:docMk/>
            <pc:sldMk cId="3601926064" sldId="261"/>
            <ac:spMk id="97" creationId="{AF2F604E-43BE-4DC3-B983-E071523364F8}"/>
          </ac:spMkLst>
        </pc:spChg>
        <pc:spChg chg="add del">
          <ac:chgData name="PALANIAPPAN Devarajan" userId="0ccb0e75-6f62-4860-b5c8-e1d1cc272866" providerId="ADAL" clId="{6BFA7752-9EC0-471E-AC56-E890149C7F72}" dt="2023-12-08T06:52:28.512" v="561" actId="26606"/>
          <ac:spMkLst>
            <pc:docMk/>
            <pc:sldMk cId="3601926064" sldId="261"/>
            <ac:spMk id="99" creationId="{08C9B587-E65E-4B52-B37C-ABEBB6E87928}"/>
          </ac:spMkLst>
        </pc:spChg>
        <pc:spChg chg="add del">
          <ac:chgData name="PALANIAPPAN Devarajan" userId="0ccb0e75-6f62-4860-b5c8-e1d1cc272866" providerId="ADAL" clId="{6BFA7752-9EC0-471E-AC56-E890149C7F72}" dt="2023-12-08T06:49:15.039" v="537" actId="26606"/>
          <ac:spMkLst>
            <pc:docMk/>
            <pc:sldMk cId="3601926064" sldId="261"/>
            <ac:spMk id="101" creationId="{BCED4D40-4B67-4331-AC48-79B82B4A47D8}"/>
          </ac:spMkLst>
        </pc:spChg>
        <pc:spChg chg="add del">
          <ac:chgData name="PALANIAPPAN Devarajan" userId="0ccb0e75-6f62-4860-b5c8-e1d1cc272866" providerId="ADAL" clId="{6BFA7752-9EC0-471E-AC56-E890149C7F72}" dt="2023-12-08T06:49:15.039" v="537" actId="26606"/>
          <ac:spMkLst>
            <pc:docMk/>
            <pc:sldMk cId="3601926064" sldId="261"/>
            <ac:spMk id="102" creationId="{670CEDEF-4F34-412E-84EE-329C1E936AF5}"/>
          </ac:spMkLst>
        </pc:spChg>
        <pc:spChg chg="add del">
          <ac:chgData name="PALANIAPPAN Devarajan" userId="0ccb0e75-6f62-4860-b5c8-e1d1cc272866" providerId="ADAL" clId="{6BFA7752-9EC0-471E-AC56-E890149C7F72}" dt="2023-12-08T06:52:07.185" v="554" actId="26606"/>
          <ac:spMkLst>
            <pc:docMk/>
            <pc:sldMk cId="3601926064" sldId="261"/>
            <ac:spMk id="103" creationId="{47942995-B07F-4636-9A06-C6A104B260A8}"/>
          </ac:spMkLst>
        </pc:spChg>
        <pc:spChg chg="add del">
          <ac:chgData name="PALANIAPPAN Devarajan" userId="0ccb0e75-6f62-4860-b5c8-e1d1cc272866" providerId="ADAL" clId="{6BFA7752-9EC0-471E-AC56-E890149C7F72}" dt="2023-12-08T06:48:13.737" v="523" actId="26606"/>
          <ac:spMkLst>
            <pc:docMk/>
            <pc:sldMk cId="3601926064" sldId="261"/>
            <ac:spMk id="104" creationId="{D4771268-CB57-404A-9271-370EB28F6090}"/>
          </ac:spMkLst>
        </pc:spChg>
        <pc:spChg chg="add del">
          <ac:chgData name="PALANIAPPAN Devarajan" userId="0ccb0e75-6f62-4860-b5c8-e1d1cc272866" providerId="ADAL" clId="{6BFA7752-9EC0-471E-AC56-E890149C7F72}" dt="2023-12-08T06:49:16.603" v="539" actId="26606"/>
          <ac:spMkLst>
            <pc:docMk/>
            <pc:sldMk cId="3601926064" sldId="261"/>
            <ac:spMk id="105" creationId="{489B7BFD-8F45-4093-AD9C-91B15B0503D9}"/>
          </ac:spMkLst>
        </pc:spChg>
        <pc:spChg chg="add del">
          <ac:chgData name="PALANIAPPAN Devarajan" userId="0ccb0e75-6f62-4860-b5c8-e1d1cc272866" providerId="ADAL" clId="{6BFA7752-9EC0-471E-AC56-E890149C7F72}" dt="2023-12-08T06:48:56.307" v="535" actId="26606"/>
          <ac:spMkLst>
            <pc:docMk/>
            <pc:sldMk cId="3601926064" sldId="261"/>
            <ac:spMk id="106" creationId="{1199E1B1-A8C0-4FE8-A5A8-1CB41D69F857}"/>
          </ac:spMkLst>
        </pc:spChg>
        <pc:spChg chg="add del">
          <ac:chgData name="PALANIAPPAN Devarajan" userId="0ccb0e75-6f62-4860-b5c8-e1d1cc272866" providerId="ADAL" clId="{6BFA7752-9EC0-471E-AC56-E890149C7F72}" dt="2023-12-08T06:48:56.307" v="535" actId="26606"/>
          <ac:spMkLst>
            <pc:docMk/>
            <pc:sldMk cId="3601926064" sldId="261"/>
            <ac:spMk id="107" creationId="{A8384FB5-9ADC-4DDC-881B-597D56F5B15D}"/>
          </ac:spMkLst>
        </pc:spChg>
        <pc:spChg chg="add del">
          <ac:chgData name="PALANIAPPAN Devarajan" userId="0ccb0e75-6f62-4860-b5c8-e1d1cc272866" providerId="ADAL" clId="{6BFA7752-9EC0-471E-AC56-E890149C7F72}" dt="2023-12-08T06:48:56.307" v="535" actId="26606"/>
          <ac:spMkLst>
            <pc:docMk/>
            <pc:sldMk cId="3601926064" sldId="261"/>
            <ac:spMk id="108" creationId="{84A8DE83-DE75-4B41-9DB4-A7EC0B0DEC0B}"/>
          </ac:spMkLst>
        </pc:spChg>
        <pc:spChg chg="add del">
          <ac:chgData name="PALANIAPPAN Devarajan" userId="0ccb0e75-6f62-4860-b5c8-e1d1cc272866" providerId="ADAL" clId="{6BFA7752-9EC0-471E-AC56-E890149C7F72}" dt="2023-12-08T06:48:56.307" v="535" actId="26606"/>
          <ac:spMkLst>
            <pc:docMk/>
            <pc:sldMk cId="3601926064" sldId="261"/>
            <ac:spMk id="110" creationId="{A7009A0A-BEF5-4EAC-AF15-E4F9F002E239}"/>
          </ac:spMkLst>
        </pc:spChg>
        <pc:spChg chg="add del">
          <ac:chgData name="PALANIAPPAN Devarajan" userId="0ccb0e75-6f62-4860-b5c8-e1d1cc272866" providerId="ADAL" clId="{6BFA7752-9EC0-471E-AC56-E890149C7F72}" dt="2023-12-08T06:52:07.185" v="554" actId="26606"/>
          <ac:spMkLst>
            <pc:docMk/>
            <pc:sldMk cId="3601926064" sldId="261"/>
            <ac:spMk id="111" creationId="{B81933D1-5615-42C7-9C0B-4EB7105CCE2D}"/>
          </ac:spMkLst>
        </pc:spChg>
        <pc:spChg chg="add del">
          <ac:chgData name="PALANIAPPAN Devarajan" userId="0ccb0e75-6f62-4860-b5c8-e1d1cc272866" providerId="ADAL" clId="{6BFA7752-9EC0-471E-AC56-E890149C7F72}" dt="2023-12-08T06:49:27.223" v="547" actId="26606"/>
          <ac:spMkLst>
            <pc:docMk/>
            <pc:sldMk cId="3601926064" sldId="261"/>
            <ac:spMk id="112" creationId="{F8260ED5-17F7-4158-B241-D51DD4CF1B7E}"/>
          </ac:spMkLst>
        </pc:spChg>
        <pc:spChg chg="add del">
          <ac:chgData name="PALANIAPPAN Devarajan" userId="0ccb0e75-6f62-4860-b5c8-e1d1cc272866" providerId="ADAL" clId="{6BFA7752-9EC0-471E-AC56-E890149C7F72}" dt="2023-12-08T06:52:07.185" v="554" actId="26606"/>
          <ac:spMkLst>
            <pc:docMk/>
            <pc:sldMk cId="3601926064" sldId="261"/>
            <ac:spMk id="113" creationId="{19C9EAEA-39D0-4B0E-A0EB-51E7B26740B1}"/>
          </ac:spMkLst>
        </pc:spChg>
        <pc:spChg chg="add del">
          <ac:chgData name="PALANIAPPAN Devarajan" userId="0ccb0e75-6f62-4860-b5c8-e1d1cc272866" providerId="ADAL" clId="{6BFA7752-9EC0-471E-AC56-E890149C7F72}" dt="2023-12-08T06:49:16.603" v="539" actId="26606"/>
          <ac:spMkLst>
            <pc:docMk/>
            <pc:sldMk cId="3601926064" sldId="261"/>
            <ac:spMk id="114" creationId="{B410157D-B333-4FC1-952E-FB1E4A1F86E6}"/>
          </ac:spMkLst>
        </pc:spChg>
        <pc:spChg chg="add del">
          <ac:chgData name="PALANIAPPAN Devarajan" userId="0ccb0e75-6f62-4860-b5c8-e1d1cc272866" providerId="ADAL" clId="{6BFA7752-9EC0-471E-AC56-E890149C7F72}" dt="2023-12-08T06:48:45.939" v="526" actId="26606"/>
          <ac:spMkLst>
            <pc:docMk/>
            <pc:sldMk cId="3601926064" sldId="261"/>
            <ac:spMk id="115" creationId="{A4E37431-20F0-4DD6-84A9-ED2B644943A2}"/>
          </ac:spMkLst>
        </pc:spChg>
        <pc:spChg chg="add del">
          <ac:chgData name="PALANIAPPAN Devarajan" userId="0ccb0e75-6f62-4860-b5c8-e1d1cc272866" providerId="ADAL" clId="{6BFA7752-9EC0-471E-AC56-E890149C7F72}" dt="2023-12-08T06:49:16.603" v="539" actId="26606"/>
          <ac:spMkLst>
            <pc:docMk/>
            <pc:sldMk cId="3601926064" sldId="261"/>
            <ac:spMk id="116" creationId="{DFE66D7D-ABDD-4F6B-A637-3A3A2ACE1A69}"/>
          </ac:spMkLst>
        </pc:spChg>
        <pc:spChg chg="add del">
          <ac:chgData name="PALANIAPPAN Devarajan" userId="0ccb0e75-6f62-4860-b5c8-e1d1cc272866" providerId="ADAL" clId="{6BFA7752-9EC0-471E-AC56-E890149C7F72}" dt="2023-12-08T06:48:45.939" v="526" actId="26606"/>
          <ac:spMkLst>
            <pc:docMk/>
            <pc:sldMk cId="3601926064" sldId="261"/>
            <ac:spMk id="117" creationId="{0AE98B72-66C6-4AB4-AF0D-BA830DE86393}"/>
          </ac:spMkLst>
        </pc:spChg>
        <pc:spChg chg="add del">
          <ac:chgData name="PALANIAPPAN Devarajan" userId="0ccb0e75-6f62-4860-b5c8-e1d1cc272866" providerId="ADAL" clId="{6BFA7752-9EC0-471E-AC56-E890149C7F72}" dt="2023-12-08T06:49:16.603" v="539" actId="26606"/>
          <ac:spMkLst>
            <pc:docMk/>
            <pc:sldMk cId="3601926064" sldId="261"/>
            <ac:spMk id="118" creationId="{2D1AF5D9-E67F-4DB6-8615-293D22495C1F}"/>
          </ac:spMkLst>
        </pc:spChg>
        <pc:spChg chg="add del">
          <ac:chgData name="PALANIAPPAN Devarajan" userId="0ccb0e75-6f62-4860-b5c8-e1d1cc272866" providerId="ADAL" clId="{6BFA7752-9EC0-471E-AC56-E890149C7F72}" dt="2023-12-08T06:48:45.939" v="526" actId="26606"/>
          <ac:spMkLst>
            <pc:docMk/>
            <pc:sldMk cId="3601926064" sldId="261"/>
            <ac:spMk id="119" creationId="{407EAFC6-733F-403D-BB4D-05A3A28742F1}"/>
          </ac:spMkLst>
        </pc:spChg>
        <pc:spChg chg="add del">
          <ac:chgData name="PALANIAPPAN Devarajan" userId="0ccb0e75-6f62-4860-b5c8-e1d1cc272866" providerId="ADAL" clId="{6BFA7752-9EC0-471E-AC56-E890149C7F72}" dt="2023-12-08T06:48:45.939" v="526" actId="26606"/>
          <ac:spMkLst>
            <pc:docMk/>
            <pc:sldMk cId="3601926064" sldId="261"/>
            <ac:spMk id="121" creationId="{17A36730-4CB0-4F61-AD11-A44C9765833F}"/>
          </ac:spMkLst>
        </pc:spChg>
        <pc:spChg chg="add del">
          <ac:chgData name="PALANIAPPAN Devarajan" userId="0ccb0e75-6f62-4860-b5c8-e1d1cc272866" providerId="ADAL" clId="{6BFA7752-9EC0-471E-AC56-E890149C7F72}" dt="2023-12-08T06:48:45.939" v="526" actId="26606"/>
          <ac:spMkLst>
            <pc:docMk/>
            <pc:sldMk cId="3601926064" sldId="261"/>
            <ac:spMk id="123" creationId="{C69C79E1-F916-4929-A4F3-DE763D4BFA57}"/>
          </ac:spMkLst>
        </pc:spChg>
        <pc:spChg chg="add del">
          <ac:chgData name="PALANIAPPAN Devarajan" userId="0ccb0e75-6f62-4860-b5c8-e1d1cc272866" providerId="ADAL" clId="{6BFA7752-9EC0-471E-AC56-E890149C7F72}" dt="2023-12-08T06:49:18.539" v="541" actId="26606"/>
          <ac:spMkLst>
            <pc:docMk/>
            <pc:sldMk cId="3601926064" sldId="261"/>
            <ac:spMk id="124" creationId="{F0A604E4-7307-451C-93BE-F1F7E1BF3BF8}"/>
          </ac:spMkLst>
        </pc:spChg>
        <pc:spChg chg="add del">
          <ac:chgData name="PALANIAPPAN Devarajan" userId="0ccb0e75-6f62-4860-b5c8-e1d1cc272866" providerId="ADAL" clId="{6BFA7752-9EC0-471E-AC56-E890149C7F72}" dt="2023-12-08T06:48:45.939" v="526" actId="26606"/>
          <ac:spMkLst>
            <pc:docMk/>
            <pc:sldMk cId="3601926064" sldId="261"/>
            <ac:spMk id="125" creationId="{767334AB-16BD-4EC7-8C6B-4B5171600933}"/>
          </ac:spMkLst>
        </pc:spChg>
        <pc:spChg chg="add del">
          <ac:chgData name="PALANIAPPAN Devarajan" userId="0ccb0e75-6f62-4860-b5c8-e1d1cc272866" providerId="ADAL" clId="{6BFA7752-9EC0-471E-AC56-E890149C7F72}" dt="2023-12-08T06:49:18.539" v="541" actId="26606"/>
          <ac:spMkLst>
            <pc:docMk/>
            <pc:sldMk cId="3601926064" sldId="261"/>
            <ac:spMk id="126" creationId="{F7F3A0AA-35E5-4085-942B-737839030604}"/>
          </ac:spMkLst>
        </pc:spChg>
        <pc:spChg chg="add del">
          <ac:chgData name="PALANIAPPAN Devarajan" userId="0ccb0e75-6f62-4860-b5c8-e1d1cc272866" providerId="ADAL" clId="{6BFA7752-9EC0-471E-AC56-E890149C7F72}" dt="2023-12-08T06:48:48.787" v="528" actId="26606"/>
          <ac:spMkLst>
            <pc:docMk/>
            <pc:sldMk cId="3601926064" sldId="261"/>
            <ac:spMk id="127" creationId="{65219498-D544-41AC-98FE-8F956EF66A62}"/>
          </ac:spMkLst>
        </pc:spChg>
        <pc:spChg chg="add del">
          <ac:chgData name="PALANIAPPAN Devarajan" userId="0ccb0e75-6f62-4860-b5c8-e1d1cc272866" providerId="ADAL" clId="{6BFA7752-9EC0-471E-AC56-E890149C7F72}" dt="2023-12-08T06:48:48.787" v="528" actId="26606"/>
          <ac:spMkLst>
            <pc:docMk/>
            <pc:sldMk cId="3601926064" sldId="261"/>
            <ac:spMk id="128" creationId="{F500DBFC-17A9-4E0A-AEE2-A49F9AEEF0FD}"/>
          </ac:spMkLst>
        </pc:spChg>
        <pc:spChg chg="add del">
          <ac:chgData name="PALANIAPPAN Devarajan" userId="0ccb0e75-6f62-4860-b5c8-e1d1cc272866" providerId="ADAL" clId="{6BFA7752-9EC0-471E-AC56-E890149C7F72}" dt="2023-12-08T06:49:18.539" v="541" actId="26606"/>
          <ac:spMkLst>
            <pc:docMk/>
            <pc:sldMk cId="3601926064" sldId="261"/>
            <ac:spMk id="130" creationId="{402F5C38-C747-4173-ABBF-656E39E82130}"/>
          </ac:spMkLst>
        </pc:spChg>
        <pc:spChg chg="add del">
          <ac:chgData name="PALANIAPPAN Devarajan" userId="0ccb0e75-6f62-4860-b5c8-e1d1cc272866" providerId="ADAL" clId="{6BFA7752-9EC0-471E-AC56-E890149C7F72}" dt="2023-12-08T06:49:18.539" v="541" actId="26606"/>
          <ac:spMkLst>
            <pc:docMk/>
            <pc:sldMk cId="3601926064" sldId="261"/>
            <ac:spMk id="131" creationId="{E37EECFC-A684-4391-AE85-4CDAF5565F61}"/>
          </ac:spMkLst>
        </pc:spChg>
        <pc:spChg chg="add del">
          <ac:chgData name="PALANIAPPAN Devarajan" userId="0ccb0e75-6f62-4860-b5c8-e1d1cc272866" providerId="ADAL" clId="{6BFA7752-9EC0-471E-AC56-E890149C7F72}" dt="2023-12-08T06:52:21.943" v="560" actId="26606"/>
          <ac:spMkLst>
            <pc:docMk/>
            <pc:sldMk cId="3601926064" sldId="261"/>
            <ac:spMk id="132" creationId="{6DB60271-CC36-038E-7174-CCC14F968385}"/>
          </ac:spMkLst>
        </pc:spChg>
        <pc:spChg chg="add del">
          <ac:chgData name="PALANIAPPAN Devarajan" userId="0ccb0e75-6f62-4860-b5c8-e1d1cc272866" providerId="ADAL" clId="{6BFA7752-9EC0-471E-AC56-E890149C7F72}" dt="2023-12-08T06:48:52.463" v="530" actId="26606"/>
          <ac:spMkLst>
            <pc:docMk/>
            <pc:sldMk cId="3601926064" sldId="261"/>
            <ac:spMk id="133" creationId="{5E395AE0-8789-FAD6-A987-32E65C185100}"/>
          </ac:spMkLst>
        </pc:spChg>
        <pc:spChg chg="add del">
          <ac:chgData name="PALANIAPPAN Devarajan" userId="0ccb0e75-6f62-4860-b5c8-e1d1cc272866" providerId="ADAL" clId="{6BFA7752-9EC0-471E-AC56-E890149C7F72}" dt="2023-12-08T06:49:19.611" v="543" actId="26606"/>
          <ac:spMkLst>
            <pc:docMk/>
            <pc:sldMk cId="3601926064" sldId="261"/>
            <ac:spMk id="135" creationId="{F0A604E4-7307-451C-93BE-F1F7E1BF3BF8}"/>
          </ac:spMkLst>
        </pc:spChg>
        <pc:spChg chg="add del">
          <ac:chgData name="PALANIAPPAN Devarajan" userId="0ccb0e75-6f62-4860-b5c8-e1d1cc272866" providerId="ADAL" clId="{6BFA7752-9EC0-471E-AC56-E890149C7F72}" dt="2023-12-08T06:48:54.400" v="532" actId="26606"/>
          <ac:spMkLst>
            <pc:docMk/>
            <pc:sldMk cId="3601926064" sldId="261"/>
            <ac:spMk id="136" creationId="{A8384FB5-9ADC-4DDC-881B-597D56F5B15D}"/>
          </ac:spMkLst>
        </pc:spChg>
        <pc:spChg chg="add del">
          <ac:chgData name="PALANIAPPAN Devarajan" userId="0ccb0e75-6f62-4860-b5c8-e1d1cc272866" providerId="ADAL" clId="{6BFA7752-9EC0-471E-AC56-E890149C7F72}" dt="2023-12-08T06:48:54.400" v="532" actId="26606"/>
          <ac:spMkLst>
            <pc:docMk/>
            <pc:sldMk cId="3601926064" sldId="261"/>
            <ac:spMk id="137" creationId="{1199E1B1-A8C0-4FE8-A5A8-1CB41D69F857}"/>
          </ac:spMkLst>
        </pc:spChg>
        <pc:spChg chg="add del">
          <ac:chgData name="PALANIAPPAN Devarajan" userId="0ccb0e75-6f62-4860-b5c8-e1d1cc272866" providerId="ADAL" clId="{6BFA7752-9EC0-471E-AC56-E890149C7F72}" dt="2023-12-08T06:48:54.400" v="532" actId="26606"/>
          <ac:spMkLst>
            <pc:docMk/>
            <pc:sldMk cId="3601926064" sldId="261"/>
            <ac:spMk id="138" creationId="{84A8DE83-DE75-4B41-9DB4-A7EC0B0DEC0B}"/>
          </ac:spMkLst>
        </pc:spChg>
        <pc:spChg chg="add del">
          <ac:chgData name="PALANIAPPAN Devarajan" userId="0ccb0e75-6f62-4860-b5c8-e1d1cc272866" providerId="ADAL" clId="{6BFA7752-9EC0-471E-AC56-E890149C7F72}" dt="2023-12-08T06:48:54.400" v="532" actId="26606"/>
          <ac:spMkLst>
            <pc:docMk/>
            <pc:sldMk cId="3601926064" sldId="261"/>
            <ac:spMk id="139" creationId="{A7009A0A-BEF5-4EAC-AF15-E4F9F002E239}"/>
          </ac:spMkLst>
        </pc:spChg>
        <pc:spChg chg="add del">
          <ac:chgData name="PALANIAPPAN Devarajan" userId="0ccb0e75-6f62-4860-b5c8-e1d1cc272866" providerId="ADAL" clId="{6BFA7752-9EC0-471E-AC56-E890149C7F72}" dt="2023-12-08T06:49:19.611" v="543" actId="26606"/>
          <ac:spMkLst>
            <pc:docMk/>
            <pc:sldMk cId="3601926064" sldId="261"/>
            <ac:spMk id="140" creationId="{F7F3A0AA-35E5-4085-942B-737839030604}"/>
          </ac:spMkLst>
        </pc:spChg>
        <pc:spChg chg="add del">
          <ac:chgData name="PALANIAPPAN Devarajan" userId="0ccb0e75-6f62-4860-b5c8-e1d1cc272866" providerId="ADAL" clId="{6BFA7752-9EC0-471E-AC56-E890149C7F72}" dt="2023-12-08T06:48:55.912" v="534" actId="26606"/>
          <ac:spMkLst>
            <pc:docMk/>
            <pc:sldMk cId="3601926064" sldId="261"/>
            <ac:spMk id="141" creationId="{6DB60271-CC36-038E-7174-CCC14F968385}"/>
          </ac:spMkLst>
        </pc:spChg>
        <pc:spChg chg="add del">
          <ac:chgData name="PALANIAPPAN Devarajan" userId="0ccb0e75-6f62-4860-b5c8-e1d1cc272866" providerId="ADAL" clId="{6BFA7752-9EC0-471E-AC56-E890149C7F72}" dt="2023-12-08T06:49:19.611" v="543" actId="26606"/>
          <ac:spMkLst>
            <pc:docMk/>
            <pc:sldMk cId="3601926064" sldId="261"/>
            <ac:spMk id="142" creationId="{402F5C38-C747-4173-ABBF-656E39E82130}"/>
          </ac:spMkLst>
        </pc:spChg>
        <pc:spChg chg="add del">
          <ac:chgData name="PALANIAPPAN Devarajan" userId="0ccb0e75-6f62-4860-b5c8-e1d1cc272866" providerId="ADAL" clId="{6BFA7752-9EC0-471E-AC56-E890149C7F72}" dt="2023-12-08T06:49:19.611" v="543" actId="26606"/>
          <ac:spMkLst>
            <pc:docMk/>
            <pc:sldMk cId="3601926064" sldId="261"/>
            <ac:spMk id="143" creationId="{E37EECFC-A684-4391-AE85-4CDAF5565F61}"/>
          </ac:spMkLst>
        </pc:spChg>
        <pc:spChg chg="add del mod">
          <ac:chgData name="PALANIAPPAN Devarajan" userId="0ccb0e75-6f62-4860-b5c8-e1d1cc272866" providerId="ADAL" clId="{6BFA7752-9EC0-471E-AC56-E890149C7F72}" dt="2023-12-21T10:26:26.861" v="3414"/>
          <ac:spMkLst>
            <pc:docMk/>
            <pc:sldMk cId="3601926064" sldId="261"/>
            <ac:spMk id="144" creationId="{47942995-B07F-4636-9A06-C6A104B260A8}"/>
          </ac:spMkLst>
        </pc:spChg>
        <pc:spChg chg="add del">
          <ac:chgData name="PALANIAPPAN Devarajan" userId="0ccb0e75-6f62-4860-b5c8-e1d1cc272866" providerId="ADAL" clId="{6BFA7752-9EC0-471E-AC56-E890149C7F72}" dt="2023-12-08T06:49:21.469" v="545" actId="26606"/>
          <ac:spMkLst>
            <pc:docMk/>
            <pc:sldMk cId="3601926064" sldId="261"/>
            <ac:spMk id="145" creationId="{F0A604E4-7307-451C-93BE-F1F7E1BF3BF8}"/>
          </ac:spMkLst>
        </pc:spChg>
        <pc:spChg chg="add del">
          <ac:chgData name="PALANIAPPAN Devarajan" userId="0ccb0e75-6f62-4860-b5c8-e1d1cc272866" providerId="ADAL" clId="{6BFA7752-9EC0-471E-AC56-E890149C7F72}" dt="2023-12-08T06:49:21.469" v="545" actId="26606"/>
          <ac:spMkLst>
            <pc:docMk/>
            <pc:sldMk cId="3601926064" sldId="261"/>
            <ac:spMk id="146" creationId="{F7F3A0AA-35E5-4085-942B-737839030604}"/>
          </ac:spMkLst>
        </pc:spChg>
        <pc:spChg chg="add del">
          <ac:chgData name="PALANIAPPAN Devarajan" userId="0ccb0e75-6f62-4860-b5c8-e1d1cc272866" providerId="ADAL" clId="{6BFA7752-9EC0-471E-AC56-E890149C7F72}" dt="2023-12-08T06:49:21.469" v="545" actId="26606"/>
          <ac:spMkLst>
            <pc:docMk/>
            <pc:sldMk cId="3601926064" sldId="261"/>
            <ac:spMk id="147" creationId="{402F5C38-C747-4173-ABBF-656E39E82130}"/>
          </ac:spMkLst>
        </pc:spChg>
        <pc:spChg chg="add del">
          <ac:chgData name="PALANIAPPAN Devarajan" userId="0ccb0e75-6f62-4860-b5c8-e1d1cc272866" providerId="ADAL" clId="{6BFA7752-9EC0-471E-AC56-E890149C7F72}" dt="2023-12-08T06:49:21.469" v="545" actId="26606"/>
          <ac:spMkLst>
            <pc:docMk/>
            <pc:sldMk cId="3601926064" sldId="261"/>
            <ac:spMk id="148" creationId="{E37EECFC-A684-4391-AE85-4CDAF5565F61}"/>
          </ac:spMkLst>
        </pc:spChg>
        <pc:spChg chg="add del">
          <ac:chgData name="PALANIAPPAN Devarajan" userId="0ccb0e75-6f62-4860-b5c8-e1d1cc272866" providerId="ADAL" clId="{6BFA7752-9EC0-471E-AC56-E890149C7F72}" dt="2023-12-08T06:49:27.223" v="547" actId="26606"/>
          <ac:spMkLst>
            <pc:docMk/>
            <pc:sldMk cId="3601926064" sldId="261"/>
            <ac:spMk id="150" creationId="{A8384FB5-9ADC-4DDC-881B-597D56F5B15D}"/>
          </ac:spMkLst>
        </pc:spChg>
        <pc:spChg chg="add del">
          <ac:chgData name="PALANIAPPAN Devarajan" userId="0ccb0e75-6f62-4860-b5c8-e1d1cc272866" providerId="ADAL" clId="{6BFA7752-9EC0-471E-AC56-E890149C7F72}" dt="2023-12-08T06:49:27.223" v="547" actId="26606"/>
          <ac:spMkLst>
            <pc:docMk/>
            <pc:sldMk cId="3601926064" sldId="261"/>
            <ac:spMk id="151" creationId="{91E5A9A7-95C6-4F4F-B00E-C82E07FE62EF}"/>
          </ac:spMkLst>
        </pc:spChg>
        <pc:spChg chg="add del">
          <ac:chgData name="PALANIAPPAN Devarajan" userId="0ccb0e75-6f62-4860-b5c8-e1d1cc272866" providerId="ADAL" clId="{6BFA7752-9EC0-471E-AC56-E890149C7F72}" dt="2023-12-08T06:49:27.223" v="547" actId="26606"/>
          <ac:spMkLst>
            <pc:docMk/>
            <pc:sldMk cId="3601926064" sldId="261"/>
            <ac:spMk id="152" creationId="{D07DD2DE-F619-49DD-B5E7-03A290FF4ED1}"/>
          </ac:spMkLst>
        </pc:spChg>
        <pc:spChg chg="add del">
          <ac:chgData name="PALANIAPPAN Devarajan" userId="0ccb0e75-6f62-4860-b5c8-e1d1cc272866" providerId="ADAL" clId="{6BFA7752-9EC0-471E-AC56-E890149C7F72}" dt="2023-12-08T06:49:27.223" v="547" actId="26606"/>
          <ac:spMkLst>
            <pc:docMk/>
            <pc:sldMk cId="3601926064" sldId="261"/>
            <ac:spMk id="153" creationId="{85149191-5F60-4A28-AAFF-039F96B0F3EC}"/>
          </ac:spMkLst>
        </pc:spChg>
        <pc:spChg chg="add del">
          <ac:chgData name="PALANIAPPAN Devarajan" userId="0ccb0e75-6f62-4860-b5c8-e1d1cc272866" providerId="ADAL" clId="{6BFA7752-9EC0-471E-AC56-E890149C7F72}" dt="2023-12-08T06:52:12.533" v="556" actId="26606"/>
          <ac:spMkLst>
            <pc:docMk/>
            <pc:sldMk cId="3601926064" sldId="261"/>
            <ac:spMk id="154" creationId="{275D6C10-B5A7-4715-803E-0501C9C2CC21}"/>
          </ac:spMkLst>
        </pc:spChg>
        <pc:spChg chg="add del">
          <ac:chgData name="PALANIAPPAN Devarajan" userId="0ccb0e75-6f62-4860-b5c8-e1d1cc272866" providerId="ADAL" clId="{6BFA7752-9EC0-471E-AC56-E890149C7F72}" dt="2023-12-08T06:52:18.218" v="558" actId="26606"/>
          <ac:spMkLst>
            <pc:docMk/>
            <pc:sldMk cId="3601926064" sldId="261"/>
            <ac:spMk id="156" creationId="{C7D023E4-8DE1-436E-9847-ED6A4B4B04FD}"/>
          </ac:spMkLst>
        </pc:spChg>
        <pc:spChg chg="add del">
          <ac:chgData name="PALANIAPPAN Devarajan" userId="0ccb0e75-6f62-4860-b5c8-e1d1cc272866" providerId="ADAL" clId="{6BFA7752-9EC0-471E-AC56-E890149C7F72}" dt="2023-12-08T06:52:18.218" v="558" actId="26606"/>
          <ac:spMkLst>
            <pc:docMk/>
            <pc:sldMk cId="3601926064" sldId="261"/>
            <ac:spMk id="157" creationId="{8B2B1708-8CE4-4A20-94F5-55118AE2CBD7}"/>
          </ac:spMkLst>
        </pc:spChg>
        <pc:spChg chg="add del mod">
          <ac:chgData name="PALANIAPPAN Devarajan" userId="0ccb0e75-6f62-4860-b5c8-e1d1cc272866" providerId="ADAL" clId="{6BFA7752-9EC0-471E-AC56-E890149C7F72}" dt="2023-12-21T10:26:26.861" v="3414"/>
          <ac:spMkLst>
            <pc:docMk/>
            <pc:sldMk cId="3601926064" sldId="261"/>
            <ac:spMk id="162" creationId="{B81933D1-5615-42C7-9C0B-4EB7105CCE2D}"/>
          </ac:spMkLst>
        </pc:spChg>
        <pc:spChg chg="add del mod">
          <ac:chgData name="PALANIAPPAN Devarajan" userId="0ccb0e75-6f62-4860-b5c8-e1d1cc272866" providerId="ADAL" clId="{6BFA7752-9EC0-471E-AC56-E890149C7F72}" dt="2023-12-21T10:26:26.861" v="3414"/>
          <ac:spMkLst>
            <pc:docMk/>
            <pc:sldMk cId="3601926064" sldId="261"/>
            <ac:spMk id="163" creationId="{19C9EAEA-39D0-4B0E-A0EB-51E7B26740B1}"/>
          </ac:spMkLst>
        </pc:spChg>
        <pc:grpChg chg="add del">
          <ac:chgData name="PALANIAPPAN Devarajan" userId="0ccb0e75-6f62-4860-b5c8-e1d1cc272866" providerId="ADAL" clId="{6BFA7752-9EC0-471E-AC56-E890149C7F72}" dt="2023-12-08T06:39:24.893" v="482" actId="26606"/>
          <ac:grpSpMkLst>
            <pc:docMk/>
            <pc:sldMk cId="3601926064" sldId="261"/>
            <ac:grpSpMk id="46" creationId="{6258F736-B256-8039-9DC6-F4E49A5C5AD5}"/>
          </ac:grpSpMkLst>
        </pc:grpChg>
        <pc:grpChg chg="add del">
          <ac:chgData name="PALANIAPPAN Devarajan" userId="0ccb0e75-6f62-4860-b5c8-e1d1cc272866" providerId="ADAL" clId="{6BFA7752-9EC0-471E-AC56-E890149C7F72}" dt="2023-12-08T06:39:24.849" v="481" actId="26606"/>
          <ac:grpSpMkLst>
            <pc:docMk/>
            <pc:sldMk cId="3601926064" sldId="261"/>
            <ac:grpSpMk id="52" creationId="{6258F736-B256-8039-9DC6-F4E49A5C5AD5}"/>
          </ac:grpSpMkLst>
        </pc:grpChg>
        <pc:grpChg chg="add del">
          <ac:chgData name="PALANIAPPAN Devarajan" userId="0ccb0e75-6f62-4860-b5c8-e1d1cc272866" providerId="ADAL" clId="{6BFA7752-9EC0-471E-AC56-E890149C7F72}" dt="2023-12-08T06:41:27.969" v="490" actId="26606"/>
          <ac:grpSpMkLst>
            <pc:docMk/>
            <pc:sldMk cId="3601926064" sldId="261"/>
            <ac:grpSpMk id="63" creationId="{114ED94A-C85D-4CD3-4205-438D21CE6B38}"/>
          </ac:grpSpMkLst>
        </pc:grpChg>
        <pc:grpChg chg="add del">
          <ac:chgData name="PALANIAPPAN Devarajan" userId="0ccb0e75-6f62-4860-b5c8-e1d1cc272866" providerId="ADAL" clId="{6BFA7752-9EC0-471E-AC56-E890149C7F72}" dt="2023-12-08T06:49:16.603" v="539" actId="26606"/>
          <ac:grpSpMkLst>
            <pc:docMk/>
            <pc:sldMk cId="3601926064" sldId="261"/>
            <ac:grpSpMk id="109" creationId="{5ECDEC52-15F3-49DD-BCBA-A0533E540F0C}"/>
          </ac:grpSpMkLst>
        </pc:grpChg>
        <pc:grpChg chg="add del">
          <ac:chgData name="PALANIAPPAN Devarajan" userId="0ccb0e75-6f62-4860-b5c8-e1d1cc272866" providerId="ADAL" clId="{6BFA7752-9EC0-471E-AC56-E890149C7F72}" dt="2023-12-08T06:52:07.185" v="554" actId="26606"/>
          <ac:grpSpMkLst>
            <pc:docMk/>
            <pc:sldMk cId="3601926064" sldId="261"/>
            <ac:grpSpMk id="120" creationId="{032D8612-31EB-44CF-A1D0-14FD4C705424}"/>
          </ac:grpSpMkLst>
        </pc:grpChg>
        <pc:grpChg chg="add del">
          <ac:chgData name="PALANIAPPAN Devarajan" userId="0ccb0e75-6f62-4860-b5c8-e1d1cc272866" providerId="ADAL" clId="{6BFA7752-9EC0-471E-AC56-E890149C7F72}" dt="2023-12-08T06:49:16.603" v="539" actId="26606"/>
          <ac:grpSpMkLst>
            <pc:docMk/>
            <pc:sldMk cId="3601926064" sldId="261"/>
            <ac:grpSpMk id="122" creationId="{4478CD8A-FF59-40AD-8101-D685A2FEF64D}"/>
          </ac:grpSpMkLst>
        </pc:grpChg>
        <pc:grpChg chg="add del">
          <ac:chgData name="PALANIAPPAN Devarajan" userId="0ccb0e75-6f62-4860-b5c8-e1d1cc272866" providerId="ADAL" clId="{6BFA7752-9EC0-471E-AC56-E890149C7F72}" dt="2023-12-08T06:48:48.787" v="528" actId="26606"/>
          <ac:grpSpMkLst>
            <pc:docMk/>
            <pc:sldMk cId="3601926064" sldId="261"/>
            <ac:grpSpMk id="129" creationId="{D74613BB-817C-4C4F-8A24-4936F2F064C0}"/>
          </ac:grpSpMkLst>
        </pc:grpChg>
        <pc:grpChg chg="add del mod">
          <ac:chgData name="PALANIAPPAN Devarajan" userId="0ccb0e75-6f62-4860-b5c8-e1d1cc272866" providerId="ADAL" clId="{6BFA7752-9EC0-471E-AC56-E890149C7F72}" dt="2023-12-21T10:26:26.861" v="3414"/>
          <ac:grpSpMkLst>
            <pc:docMk/>
            <pc:sldMk cId="3601926064" sldId="261"/>
            <ac:grpSpMk id="149" creationId="{032D8612-31EB-44CF-A1D0-14FD4C705424}"/>
          </ac:grpSpMkLst>
        </pc:grpChg>
        <pc:grpChg chg="add del">
          <ac:chgData name="PALANIAPPAN Devarajan" userId="0ccb0e75-6f62-4860-b5c8-e1d1cc272866" providerId="ADAL" clId="{6BFA7752-9EC0-471E-AC56-E890149C7F72}" dt="2023-12-08T06:52:18.218" v="558" actId="26606"/>
          <ac:grpSpMkLst>
            <pc:docMk/>
            <pc:sldMk cId="3601926064" sldId="261"/>
            <ac:grpSpMk id="158" creationId="{1F9866A9-B167-4D75-8F7F-360025AD6B43}"/>
          </ac:grpSpMkLst>
        </pc:grpChg>
        <pc:grpChg chg="add del">
          <ac:chgData name="PALANIAPPAN Devarajan" userId="0ccb0e75-6f62-4860-b5c8-e1d1cc272866" providerId="ADAL" clId="{6BFA7752-9EC0-471E-AC56-E890149C7F72}" dt="2023-12-08T06:52:18.218" v="558" actId="26606"/>
          <ac:grpSpMkLst>
            <pc:docMk/>
            <pc:sldMk cId="3601926064" sldId="261"/>
            <ac:grpSpMk id="161" creationId="{E27AF472-EAE3-4572-AB69-B92BD10DBC6D}"/>
          </ac:grpSpMkLst>
        </pc:grpChg>
        <pc:graphicFrameChg chg="add mod ord modGraphic">
          <ac:chgData name="PALANIAPPAN Devarajan" userId="0ccb0e75-6f62-4860-b5c8-e1d1cc272866" providerId="ADAL" clId="{6BFA7752-9EC0-471E-AC56-E890149C7F72}" dt="2023-12-22T07:27:19.848" v="3797" actId="20577"/>
          <ac:graphicFrameMkLst>
            <pc:docMk/>
            <pc:sldMk cId="3601926064" sldId="261"/>
            <ac:graphicFrameMk id="5" creationId="{FA12047C-1D7A-7801-C04D-459F092CCD9E}"/>
          </ac:graphicFrameMkLst>
        </pc:graphicFrameChg>
        <pc:graphicFrameChg chg="add del mod ord modGraphic">
          <ac:chgData name="PALANIAPPAN Devarajan" userId="0ccb0e75-6f62-4860-b5c8-e1d1cc272866" providerId="ADAL" clId="{6BFA7752-9EC0-471E-AC56-E890149C7F72}" dt="2023-12-08T06:45:59.811" v="509" actId="478"/>
          <ac:graphicFrameMkLst>
            <pc:docMk/>
            <pc:sldMk cId="3601926064" sldId="261"/>
            <ac:graphicFrameMk id="6" creationId="{E07BA0DE-7A53-49E6-69B6-867A6E432D99}"/>
          </ac:graphicFrameMkLst>
        </pc:graphicFrameChg>
        <pc:picChg chg="add mod">
          <ac:chgData name="PALANIAPPAN Devarajan" userId="0ccb0e75-6f62-4860-b5c8-e1d1cc272866" providerId="ADAL" clId="{6BFA7752-9EC0-471E-AC56-E890149C7F72}" dt="2023-12-11T06:17:25.200" v="1472" actId="1076"/>
          <ac:picMkLst>
            <pc:docMk/>
            <pc:sldMk cId="3601926064" sldId="261"/>
            <ac:picMk id="2" creationId="{A8BA4DFE-34D2-B5A6-04B1-D00F7502CBE2}"/>
          </ac:picMkLst>
        </pc:picChg>
        <pc:picChg chg="add mod">
          <ac:chgData name="PALANIAPPAN Devarajan" userId="0ccb0e75-6f62-4860-b5c8-e1d1cc272866" providerId="ADAL" clId="{6BFA7752-9EC0-471E-AC56-E890149C7F72}" dt="2023-12-11T06:17:25.200" v="1472" actId="1076"/>
          <ac:picMkLst>
            <pc:docMk/>
            <pc:sldMk cId="3601926064" sldId="261"/>
            <ac:picMk id="4" creationId="{EA18A8B5-5FD2-F9C0-E95E-93C810D91711}"/>
          </ac:picMkLst>
        </pc:picChg>
        <pc:cxnChg chg="add del">
          <ac:chgData name="PALANIAPPAN Devarajan" userId="0ccb0e75-6f62-4860-b5c8-e1d1cc272866" providerId="ADAL" clId="{6BFA7752-9EC0-471E-AC56-E890149C7F72}" dt="2023-12-08T06:48:52.463" v="530" actId="26606"/>
          <ac:cxnSpMkLst>
            <pc:docMk/>
            <pc:sldMk cId="3601926064" sldId="261"/>
            <ac:cxnSpMk id="134" creationId="{7667AA61-5C27-F30F-D229-06CBE5709F33}"/>
          </ac:cxnSpMkLst>
        </pc:cxnChg>
      </pc:sldChg>
      <pc:sldChg chg="new del">
        <pc:chgData name="PALANIAPPAN Devarajan" userId="0ccb0e75-6f62-4860-b5c8-e1d1cc272866" providerId="ADAL" clId="{6BFA7752-9EC0-471E-AC56-E890149C7F72}" dt="2023-12-07T07:37:38.789" v="177" actId="47"/>
        <pc:sldMkLst>
          <pc:docMk/>
          <pc:sldMk cId="4182873596" sldId="261"/>
        </pc:sldMkLst>
      </pc:sldChg>
      <pc:sldChg chg="addSp modSp new del mod setBg">
        <pc:chgData name="PALANIAPPAN Devarajan" userId="0ccb0e75-6f62-4860-b5c8-e1d1cc272866" providerId="ADAL" clId="{6BFA7752-9EC0-471E-AC56-E890149C7F72}" dt="2023-12-08T10:41:13.368" v="834" actId="47"/>
        <pc:sldMkLst>
          <pc:docMk/>
          <pc:sldMk cId="1055205990" sldId="262"/>
        </pc:sldMkLst>
        <pc:spChg chg="add">
          <ac:chgData name="PALANIAPPAN Devarajan" userId="0ccb0e75-6f62-4860-b5c8-e1d1cc272866" providerId="ADAL" clId="{6BFA7752-9EC0-471E-AC56-E890149C7F72}" dt="2023-12-08T10:19:17.582" v="792" actId="26606"/>
          <ac:spMkLst>
            <pc:docMk/>
            <pc:sldMk cId="1055205990" sldId="262"/>
            <ac:spMk id="8" creationId="{3DAD86CA-8235-409B-982B-5E7A033E2392}"/>
          </ac:spMkLst>
        </pc:spChg>
        <pc:spChg chg="add">
          <ac:chgData name="PALANIAPPAN Devarajan" userId="0ccb0e75-6f62-4860-b5c8-e1d1cc272866" providerId="ADAL" clId="{6BFA7752-9EC0-471E-AC56-E890149C7F72}" dt="2023-12-08T10:19:17.582" v="792" actId="26606"/>
          <ac:spMkLst>
            <pc:docMk/>
            <pc:sldMk cId="1055205990" sldId="262"/>
            <ac:spMk id="10" creationId="{9F234FBA-3501-47B4-AE0C-AA4AFBC8F603}"/>
          </ac:spMkLst>
        </pc:spChg>
        <pc:spChg chg="add">
          <ac:chgData name="PALANIAPPAN Devarajan" userId="0ccb0e75-6f62-4860-b5c8-e1d1cc272866" providerId="ADAL" clId="{6BFA7752-9EC0-471E-AC56-E890149C7F72}" dt="2023-12-08T10:19:17.582" v="792" actId="26606"/>
          <ac:spMkLst>
            <pc:docMk/>
            <pc:sldMk cId="1055205990" sldId="262"/>
            <ac:spMk id="12" creationId="{B5EF893B-0491-416E-9D33-BADE9600792A}"/>
          </ac:spMkLst>
        </pc:spChg>
        <pc:picChg chg="add mod">
          <ac:chgData name="PALANIAPPAN Devarajan" userId="0ccb0e75-6f62-4860-b5c8-e1d1cc272866" providerId="ADAL" clId="{6BFA7752-9EC0-471E-AC56-E890149C7F72}" dt="2023-12-08T10:19:20.732" v="794" actId="962"/>
          <ac:picMkLst>
            <pc:docMk/>
            <pc:sldMk cId="1055205990" sldId="262"/>
            <ac:picMk id="3" creationId="{7D69F711-929C-E428-3BF0-B80F16F489EE}"/>
          </ac:picMkLst>
        </pc:picChg>
        <pc:cxnChg chg="add">
          <ac:chgData name="PALANIAPPAN Devarajan" userId="0ccb0e75-6f62-4860-b5c8-e1d1cc272866" providerId="ADAL" clId="{6BFA7752-9EC0-471E-AC56-E890149C7F72}" dt="2023-12-08T10:19:17.582" v="792" actId="26606"/>
          <ac:cxnSpMkLst>
            <pc:docMk/>
            <pc:sldMk cId="1055205990" sldId="262"/>
            <ac:cxnSpMk id="14" creationId="{469F4FF8-F8B0-4630-BA1B-0D8B324CD5FF}"/>
          </ac:cxnSpMkLst>
        </pc:cxnChg>
      </pc:sldChg>
      <pc:sldChg chg="new del">
        <pc:chgData name="PALANIAPPAN Devarajan" userId="0ccb0e75-6f62-4860-b5c8-e1d1cc272866" providerId="ADAL" clId="{6BFA7752-9EC0-471E-AC56-E890149C7F72}" dt="2023-12-07T07:37:38.627" v="176" actId="47"/>
        <pc:sldMkLst>
          <pc:docMk/>
          <pc:sldMk cId="3119857456" sldId="262"/>
        </pc:sldMkLst>
      </pc:sldChg>
      <pc:sldChg chg="new del">
        <pc:chgData name="PALANIAPPAN Devarajan" userId="0ccb0e75-6f62-4860-b5c8-e1d1cc272866" providerId="ADAL" clId="{6BFA7752-9EC0-471E-AC56-E890149C7F72}" dt="2023-12-07T07:37:38.469" v="175" actId="47"/>
        <pc:sldMkLst>
          <pc:docMk/>
          <pc:sldMk cId="837447810" sldId="263"/>
        </pc:sldMkLst>
      </pc:sldChg>
      <pc:sldChg chg="addSp delSp modSp new mod ord modTransition setBg delDesignElem">
        <pc:chgData name="PALANIAPPAN Devarajan" userId="0ccb0e75-6f62-4860-b5c8-e1d1cc272866" providerId="ADAL" clId="{6BFA7752-9EC0-471E-AC56-E890149C7F72}" dt="2023-12-21T10:26:26.861" v="3414"/>
        <pc:sldMkLst>
          <pc:docMk/>
          <pc:sldMk cId="3440000441" sldId="263"/>
        </pc:sldMkLst>
        <pc:spChg chg="add del">
          <ac:chgData name="PALANIAPPAN Devarajan" userId="0ccb0e75-6f62-4860-b5c8-e1d1cc272866" providerId="ADAL" clId="{6BFA7752-9EC0-471E-AC56-E890149C7F72}" dt="2023-12-08T10:48:30.278" v="844" actId="26606"/>
          <ac:spMkLst>
            <pc:docMk/>
            <pc:sldMk cId="3440000441" sldId="263"/>
            <ac:spMk id="8" creationId="{3DAD86CA-8235-409B-982B-5E7A033E2392}"/>
          </ac:spMkLst>
        </pc:spChg>
        <pc:spChg chg="add del">
          <ac:chgData name="PALANIAPPAN Devarajan" userId="0ccb0e75-6f62-4860-b5c8-e1d1cc272866" providerId="ADAL" clId="{6BFA7752-9EC0-471E-AC56-E890149C7F72}" dt="2023-12-08T10:48:30.278" v="844" actId="26606"/>
          <ac:spMkLst>
            <pc:docMk/>
            <pc:sldMk cId="3440000441" sldId="263"/>
            <ac:spMk id="10" creationId="{9F234FBA-3501-47B4-AE0C-AA4AFBC8F603}"/>
          </ac:spMkLst>
        </pc:spChg>
        <pc:spChg chg="add del">
          <ac:chgData name="PALANIAPPAN Devarajan" userId="0ccb0e75-6f62-4860-b5c8-e1d1cc272866" providerId="ADAL" clId="{6BFA7752-9EC0-471E-AC56-E890149C7F72}" dt="2023-12-08T10:48:30.278" v="844" actId="26606"/>
          <ac:spMkLst>
            <pc:docMk/>
            <pc:sldMk cId="3440000441" sldId="263"/>
            <ac:spMk id="12" creationId="{B5EF893B-0491-416E-9D33-BADE9600792A}"/>
          </ac:spMkLst>
        </pc:spChg>
        <pc:spChg chg="add del">
          <ac:chgData name="PALANIAPPAN Devarajan" userId="0ccb0e75-6f62-4860-b5c8-e1d1cc272866" providerId="ADAL" clId="{6BFA7752-9EC0-471E-AC56-E890149C7F72}" dt="2023-12-08T14:04:08.419" v="938" actId="26606"/>
          <ac:spMkLst>
            <pc:docMk/>
            <pc:sldMk cId="3440000441" sldId="263"/>
            <ac:spMk id="19" creationId="{3DAD86CA-8235-409B-982B-5E7A033E2392}"/>
          </ac:spMkLst>
        </pc:spChg>
        <pc:spChg chg="add del">
          <ac:chgData name="PALANIAPPAN Devarajan" userId="0ccb0e75-6f62-4860-b5c8-e1d1cc272866" providerId="ADAL" clId="{6BFA7752-9EC0-471E-AC56-E890149C7F72}" dt="2023-12-08T14:04:08.419" v="938" actId="26606"/>
          <ac:spMkLst>
            <pc:docMk/>
            <pc:sldMk cId="3440000441" sldId="263"/>
            <ac:spMk id="21" creationId="{9F234FBA-3501-47B4-AE0C-AA4AFBC8F603}"/>
          </ac:spMkLst>
        </pc:spChg>
        <pc:spChg chg="add del">
          <ac:chgData name="PALANIAPPAN Devarajan" userId="0ccb0e75-6f62-4860-b5c8-e1d1cc272866" providerId="ADAL" clId="{6BFA7752-9EC0-471E-AC56-E890149C7F72}" dt="2023-12-08T14:04:08.419" v="938" actId="26606"/>
          <ac:spMkLst>
            <pc:docMk/>
            <pc:sldMk cId="3440000441" sldId="263"/>
            <ac:spMk id="23" creationId="{B5EF893B-0491-416E-9D33-BADE9600792A}"/>
          </ac:spMkLst>
        </pc:spChg>
        <pc:spChg chg="add del">
          <ac:chgData name="PALANIAPPAN Devarajan" userId="0ccb0e75-6f62-4860-b5c8-e1d1cc272866" providerId="ADAL" clId="{6BFA7752-9EC0-471E-AC56-E890149C7F72}" dt="2023-12-21T10:26:26.861" v="3414"/>
          <ac:spMkLst>
            <pc:docMk/>
            <pc:sldMk cId="3440000441" sldId="263"/>
            <ac:spMk id="30" creationId="{F3060C83-F051-4F0E-ABAD-AA0DFC48B218}"/>
          </ac:spMkLst>
        </pc:spChg>
        <pc:spChg chg="add del">
          <ac:chgData name="PALANIAPPAN Devarajan" userId="0ccb0e75-6f62-4860-b5c8-e1d1cc272866" providerId="ADAL" clId="{6BFA7752-9EC0-471E-AC56-E890149C7F72}" dt="2023-12-21T10:26:26.861" v="3414"/>
          <ac:spMkLst>
            <pc:docMk/>
            <pc:sldMk cId="3440000441" sldId="263"/>
            <ac:spMk id="32" creationId="{83C98ABE-055B-441F-B07E-44F97F083C39}"/>
          </ac:spMkLst>
        </pc:spChg>
        <pc:spChg chg="add del">
          <ac:chgData name="PALANIAPPAN Devarajan" userId="0ccb0e75-6f62-4860-b5c8-e1d1cc272866" providerId="ADAL" clId="{6BFA7752-9EC0-471E-AC56-E890149C7F72}" dt="2023-12-21T10:26:26.861" v="3414"/>
          <ac:spMkLst>
            <pc:docMk/>
            <pc:sldMk cId="3440000441" sldId="263"/>
            <ac:spMk id="34" creationId="{29FDB030-9B49-4CED-8CCD-4D99382388AC}"/>
          </ac:spMkLst>
        </pc:spChg>
        <pc:spChg chg="add del">
          <ac:chgData name="PALANIAPPAN Devarajan" userId="0ccb0e75-6f62-4860-b5c8-e1d1cc272866" providerId="ADAL" clId="{6BFA7752-9EC0-471E-AC56-E890149C7F72}" dt="2023-12-21T10:26:26.861" v="3414"/>
          <ac:spMkLst>
            <pc:docMk/>
            <pc:sldMk cId="3440000441" sldId="263"/>
            <ac:spMk id="36" creationId="{3783CA14-24A1-485C-8B30-D6A5D87987AD}"/>
          </ac:spMkLst>
        </pc:spChg>
        <pc:spChg chg="add del">
          <ac:chgData name="PALANIAPPAN Devarajan" userId="0ccb0e75-6f62-4860-b5c8-e1d1cc272866" providerId="ADAL" clId="{6BFA7752-9EC0-471E-AC56-E890149C7F72}" dt="2023-12-21T10:26:26.861" v="3414"/>
          <ac:spMkLst>
            <pc:docMk/>
            <pc:sldMk cId="3440000441" sldId="263"/>
            <ac:spMk id="38" creationId="{9A97C86A-04D6-40F7-AE84-31AB43E6A846}"/>
          </ac:spMkLst>
        </pc:spChg>
        <pc:spChg chg="add del">
          <ac:chgData name="PALANIAPPAN Devarajan" userId="0ccb0e75-6f62-4860-b5c8-e1d1cc272866" providerId="ADAL" clId="{6BFA7752-9EC0-471E-AC56-E890149C7F72}" dt="2023-12-21T10:26:26.861" v="3414"/>
          <ac:spMkLst>
            <pc:docMk/>
            <pc:sldMk cId="3440000441" sldId="263"/>
            <ac:spMk id="40" creationId="{FF9F2414-84E8-453E-B1F3-389FDE8192D9}"/>
          </ac:spMkLst>
        </pc:spChg>
        <pc:spChg chg="add del">
          <ac:chgData name="PALANIAPPAN Devarajan" userId="0ccb0e75-6f62-4860-b5c8-e1d1cc272866" providerId="ADAL" clId="{6BFA7752-9EC0-471E-AC56-E890149C7F72}" dt="2023-12-21T10:26:26.861" v="3414"/>
          <ac:spMkLst>
            <pc:docMk/>
            <pc:sldMk cId="3440000441" sldId="263"/>
            <ac:spMk id="42" creationId="{3ECA69A1-7536-43AC-85EF-C7106179F5ED}"/>
          </ac:spMkLst>
        </pc:spChg>
        <pc:spChg chg="add del">
          <ac:chgData name="PALANIAPPAN Devarajan" userId="0ccb0e75-6f62-4860-b5c8-e1d1cc272866" providerId="ADAL" clId="{6BFA7752-9EC0-471E-AC56-E890149C7F72}" dt="2023-12-11T06:54:45.347" v="1749" actId="26606"/>
          <ac:spMkLst>
            <pc:docMk/>
            <pc:sldMk cId="3440000441" sldId="263"/>
            <ac:spMk id="47" creationId="{AB8C311F-7253-4AED-9701-7FC0708C41C7}"/>
          </ac:spMkLst>
        </pc:spChg>
        <pc:spChg chg="add del">
          <ac:chgData name="PALANIAPPAN Devarajan" userId="0ccb0e75-6f62-4860-b5c8-e1d1cc272866" providerId="ADAL" clId="{6BFA7752-9EC0-471E-AC56-E890149C7F72}" dt="2023-12-11T06:54:45.347" v="1749" actId="26606"/>
          <ac:spMkLst>
            <pc:docMk/>
            <pc:sldMk cId="3440000441" sldId="263"/>
            <ac:spMk id="49" creationId="{E2384209-CB15-4CDF-9D31-C44FD9A3F20D}"/>
          </ac:spMkLst>
        </pc:spChg>
        <pc:spChg chg="add del">
          <ac:chgData name="PALANIAPPAN Devarajan" userId="0ccb0e75-6f62-4860-b5c8-e1d1cc272866" providerId="ADAL" clId="{6BFA7752-9EC0-471E-AC56-E890149C7F72}" dt="2023-12-11T06:54:45.347" v="1749" actId="26606"/>
          <ac:spMkLst>
            <pc:docMk/>
            <pc:sldMk cId="3440000441" sldId="263"/>
            <ac:spMk id="51" creationId="{2633B3B5-CC90-43F0-8714-D31D1F3F0209}"/>
          </ac:spMkLst>
        </pc:spChg>
        <pc:spChg chg="add del">
          <ac:chgData name="PALANIAPPAN Devarajan" userId="0ccb0e75-6f62-4860-b5c8-e1d1cc272866" providerId="ADAL" clId="{6BFA7752-9EC0-471E-AC56-E890149C7F72}" dt="2023-12-11T06:54:45.347" v="1749" actId="26606"/>
          <ac:spMkLst>
            <pc:docMk/>
            <pc:sldMk cId="3440000441" sldId="263"/>
            <ac:spMk id="53" creationId="{A8D57A06-A426-446D-B02C-A2DC6B62E45E}"/>
          </ac:spMkLst>
        </pc:spChg>
        <pc:picChg chg="add del">
          <ac:chgData name="PALANIAPPAN Devarajan" userId="0ccb0e75-6f62-4860-b5c8-e1d1cc272866" providerId="ADAL" clId="{6BFA7752-9EC0-471E-AC56-E890149C7F72}" dt="2023-12-11T06:54:45.347" v="1749" actId="26606"/>
          <ac:picMkLst>
            <pc:docMk/>
            <pc:sldMk cId="3440000441" sldId="263"/>
            <ac:picMk id="3" creationId="{524BE2FC-8A95-53CA-CE7B-A55B9E63ED98}"/>
          </ac:picMkLst>
        </pc:picChg>
        <pc:picChg chg="add del mod replId">
          <ac:chgData name="PALANIAPPAN Devarajan" userId="0ccb0e75-6f62-4860-b5c8-e1d1cc272866" providerId="ADAL" clId="{6BFA7752-9EC0-471E-AC56-E890149C7F72}" dt="2023-12-11T06:54:45.347" v="1749" actId="26606"/>
          <ac:picMkLst>
            <pc:docMk/>
            <pc:sldMk cId="3440000441" sldId="263"/>
            <ac:picMk id="3" creationId="{C0BA9D03-2183-19B7-36C9-4F3A500AE6DC}"/>
          </ac:picMkLst>
        </pc:picChg>
        <pc:cxnChg chg="add del">
          <ac:chgData name="PALANIAPPAN Devarajan" userId="0ccb0e75-6f62-4860-b5c8-e1d1cc272866" providerId="ADAL" clId="{6BFA7752-9EC0-471E-AC56-E890149C7F72}" dt="2023-12-08T10:48:30.278" v="844" actId="26606"/>
          <ac:cxnSpMkLst>
            <pc:docMk/>
            <pc:sldMk cId="3440000441" sldId="263"/>
            <ac:cxnSpMk id="14" creationId="{469F4FF8-F8B0-4630-BA1B-0D8B324CD5FF}"/>
          </ac:cxnSpMkLst>
        </pc:cxnChg>
        <pc:cxnChg chg="add del">
          <ac:chgData name="PALANIAPPAN Devarajan" userId="0ccb0e75-6f62-4860-b5c8-e1d1cc272866" providerId="ADAL" clId="{6BFA7752-9EC0-471E-AC56-E890149C7F72}" dt="2023-12-08T14:04:08.419" v="938" actId="26606"/>
          <ac:cxnSpMkLst>
            <pc:docMk/>
            <pc:sldMk cId="3440000441" sldId="263"/>
            <ac:cxnSpMk id="25" creationId="{469F4FF8-F8B0-4630-BA1B-0D8B324CD5FF}"/>
          </ac:cxnSpMkLst>
        </pc:cxnChg>
      </pc:sldChg>
      <pc:sldChg chg="addSp delSp modSp new mod ord modTransition setBg modAnim setClrOvrMap delDesignElem">
        <pc:chgData name="PALANIAPPAN Devarajan" userId="0ccb0e75-6f62-4860-b5c8-e1d1cc272866" providerId="ADAL" clId="{6BFA7752-9EC0-471E-AC56-E890149C7F72}" dt="2023-12-21T10:26:26.861" v="3414"/>
        <pc:sldMkLst>
          <pc:docMk/>
          <pc:sldMk cId="466637426" sldId="264"/>
        </pc:sldMkLst>
        <pc:spChg chg="add del mod">
          <ac:chgData name="PALANIAPPAN Devarajan" userId="0ccb0e75-6f62-4860-b5c8-e1d1cc272866" providerId="ADAL" clId="{6BFA7752-9EC0-471E-AC56-E890149C7F72}" dt="2023-12-15T08:42:09.395" v="2097"/>
          <ac:spMkLst>
            <pc:docMk/>
            <pc:sldMk cId="466637426" sldId="264"/>
            <ac:spMk id="2" creationId="{458EA3C8-F73D-BA1E-4627-A4443C0B3D30}"/>
          </ac:spMkLst>
        </pc:spChg>
        <pc:spChg chg="add mod">
          <ac:chgData name="PALANIAPPAN Devarajan" userId="0ccb0e75-6f62-4860-b5c8-e1d1cc272866" providerId="ADAL" clId="{6BFA7752-9EC0-471E-AC56-E890149C7F72}" dt="2023-12-15T12:09:49.405" v="2164" actId="255"/>
          <ac:spMkLst>
            <pc:docMk/>
            <pc:sldMk cId="466637426" sldId="264"/>
            <ac:spMk id="3" creationId="{537B1A4D-5167-487F-44C3-774F90CE7D4D}"/>
          </ac:spMkLst>
        </pc:spChg>
        <pc:spChg chg="add del mod">
          <ac:chgData name="PALANIAPPAN Devarajan" userId="0ccb0e75-6f62-4860-b5c8-e1d1cc272866" providerId="ADAL" clId="{6BFA7752-9EC0-471E-AC56-E890149C7F72}" dt="2023-12-08T13:59:38.403" v="891" actId="26606"/>
          <ac:spMkLst>
            <pc:docMk/>
            <pc:sldMk cId="466637426" sldId="264"/>
            <ac:spMk id="5" creationId="{01F0398B-BAA6-950C-0125-E19251D84875}"/>
          </ac:spMkLst>
        </pc:spChg>
        <pc:spChg chg="add del">
          <ac:chgData name="PALANIAPPAN Devarajan" userId="0ccb0e75-6f62-4860-b5c8-e1d1cc272866" providerId="ADAL" clId="{6BFA7752-9EC0-471E-AC56-E890149C7F72}" dt="2023-12-11T04:07:48.420" v="1302" actId="26606"/>
          <ac:spMkLst>
            <pc:docMk/>
            <pc:sldMk cId="466637426" sldId="264"/>
            <ac:spMk id="6" creationId="{05264B4C-B1C6-2474-9818-375DE38A5091}"/>
          </ac:spMkLst>
        </pc:spChg>
        <pc:spChg chg="add del">
          <ac:chgData name="PALANIAPPAN Devarajan" userId="0ccb0e75-6f62-4860-b5c8-e1d1cc272866" providerId="ADAL" clId="{6BFA7752-9EC0-471E-AC56-E890149C7F72}" dt="2023-12-11T04:04:02.356" v="1241" actId="26606"/>
          <ac:spMkLst>
            <pc:docMk/>
            <pc:sldMk cId="466637426" sldId="264"/>
            <ac:spMk id="6" creationId="{0A608F42-6B01-C961-C2F3-6CAFA3FBA479}"/>
          </ac:spMkLst>
        </pc:spChg>
        <pc:spChg chg="add del">
          <ac:chgData name="PALANIAPPAN Devarajan" userId="0ccb0e75-6f62-4860-b5c8-e1d1cc272866" providerId="ADAL" clId="{6BFA7752-9EC0-471E-AC56-E890149C7F72}" dt="2023-12-11T04:06:45.952" v="1281" actId="26606"/>
          <ac:spMkLst>
            <pc:docMk/>
            <pc:sldMk cId="466637426" sldId="264"/>
            <ac:spMk id="6" creationId="{1423FB13-B6F2-AE1C-272D-41E349A7E1DB}"/>
          </ac:spMkLst>
        </pc:spChg>
        <pc:spChg chg="add del">
          <ac:chgData name="PALANIAPPAN Devarajan" userId="0ccb0e75-6f62-4860-b5c8-e1d1cc272866" providerId="ADAL" clId="{6BFA7752-9EC0-471E-AC56-E890149C7F72}" dt="2023-12-11T04:04:39.017" v="1244" actId="26606"/>
          <ac:spMkLst>
            <pc:docMk/>
            <pc:sldMk cId="466637426" sldId="264"/>
            <ac:spMk id="6" creationId="{2D20EDE2-4CD8-C2CA-5308-44A636AED2D7}"/>
          </ac:spMkLst>
        </pc:spChg>
        <pc:spChg chg="add del">
          <ac:chgData name="PALANIAPPAN Devarajan" userId="0ccb0e75-6f62-4860-b5c8-e1d1cc272866" providerId="ADAL" clId="{6BFA7752-9EC0-471E-AC56-E890149C7F72}" dt="2023-12-11T04:10:10.962" v="1323" actId="26606"/>
          <ac:spMkLst>
            <pc:docMk/>
            <pc:sldMk cId="466637426" sldId="264"/>
            <ac:spMk id="6" creationId="{2D478553-24A1-7A11-2D90-82500BA96CF4}"/>
          </ac:spMkLst>
        </pc:spChg>
        <pc:spChg chg="add del">
          <ac:chgData name="PALANIAPPAN Devarajan" userId="0ccb0e75-6f62-4860-b5c8-e1d1cc272866" providerId="ADAL" clId="{6BFA7752-9EC0-471E-AC56-E890149C7F72}" dt="2023-12-11T04:09:22.667" v="1308" actId="26606"/>
          <ac:spMkLst>
            <pc:docMk/>
            <pc:sldMk cId="466637426" sldId="264"/>
            <ac:spMk id="6" creationId="{2F607C00-23D8-7956-7CA7-FB754E59122E}"/>
          </ac:spMkLst>
        </pc:spChg>
        <pc:spChg chg="add del">
          <ac:chgData name="PALANIAPPAN Devarajan" userId="0ccb0e75-6f62-4860-b5c8-e1d1cc272866" providerId="ADAL" clId="{6BFA7752-9EC0-471E-AC56-E890149C7F72}" dt="2023-12-11T04:06:56.964" v="1287" actId="26606"/>
          <ac:spMkLst>
            <pc:docMk/>
            <pc:sldMk cId="466637426" sldId="264"/>
            <ac:spMk id="6" creationId="{5270F48A-158C-59EB-43A4-A1F756C53D02}"/>
          </ac:spMkLst>
        </pc:spChg>
        <pc:spChg chg="add del">
          <ac:chgData name="PALANIAPPAN Devarajan" userId="0ccb0e75-6f62-4860-b5c8-e1d1cc272866" providerId="ADAL" clId="{6BFA7752-9EC0-471E-AC56-E890149C7F72}" dt="2023-12-11T04:05:53.341" v="1270" actId="26606"/>
          <ac:spMkLst>
            <pc:docMk/>
            <pc:sldMk cId="466637426" sldId="264"/>
            <ac:spMk id="6" creationId="{541F1E9E-1B6A-BDC5-3B13-DA468DD75517}"/>
          </ac:spMkLst>
        </pc:spChg>
        <pc:spChg chg="add del">
          <ac:chgData name="PALANIAPPAN Devarajan" userId="0ccb0e75-6f62-4860-b5c8-e1d1cc272866" providerId="ADAL" clId="{6BFA7752-9EC0-471E-AC56-E890149C7F72}" dt="2023-12-11T04:05:13.249" v="1255" actId="26606"/>
          <ac:spMkLst>
            <pc:docMk/>
            <pc:sldMk cId="466637426" sldId="264"/>
            <ac:spMk id="6" creationId="{5671A3DA-DB95-F0EB-898D-49CC1D6E93C8}"/>
          </ac:spMkLst>
        </pc:spChg>
        <pc:spChg chg="add del">
          <ac:chgData name="PALANIAPPAN Devarajan" userId="0ccb0e75-6f62-4860-b5c8-e1d1cc272866" providerId="ADAL" clId="{6BFA7752-9EC0-471E-AC56-E890149C7F72}" dt="2023-12-11T04:10:44.319" v="1331" actId="26606"/>
          <ac:spMkLst>
            <pc:docMk/>
            <pc:sldMk cId="466637426" sldId="264"/>
            <ac:spMk id="6" creationId="{5DF056C7-DAAF-86C4-738A-53E493A2E3B5}"/>
          </ac:spMkLst>
        </pc:spChg>
        <pc:spChg chg="add del">
          <ac:chgData name="PALANIAPPAN Devarajan" userId="0ccb0e75-6f62-4860-b5c8-e1d1cc272866" providerId="ADAL" clId="{6BFA7752-9EC0-471E-AC56-E890149C7F72}" dt="2023-12-11T04:07:22.496" v="1296" actId="26606"/>
          <ac:spMkLst>
            <pc:docMk/>
            <pc:sldMk cId="466637426" sldId="264"/>
            <ac:spMk id="6" creationId="{6E279F86-5398-2ABC-210A-3305A7EDB52F}"/>
          </ac:spMkLst>
        </pc:spChg>
        <pc:spChg chg="add del">
          <ac:chgData name="PALANIAPPAN Devarajan" userId="0ccb0e75-6f62-4860-b5c8-e1d1cc272866" providerId="ADAL" clId="{6BFA7752-9EC0-471E-AC56-E890149C7F72}" dt="2023-12-11T04:05:26.540" v="1258" actId="26606"/>
          <ac:spMkLst>
            <pc:docMk/>
            <pc:sldMk cId="466637426" sldId="264"/>
            <ac:spMk id="6" creationId="{88AEBC27-4E8F-F606-4004-F3CA19066CF2}"/>
          </ac:spMkLst>
        </pc:spChg>
        <pc:spChg chg="add del">
          <ac:chgData name="PALANIAPPAN Devarajan" userId="0ccb0e75-6f62-4860-b5c8-e1d1cc272866" providerId="ADAL" clId="{6BFA7752-9EC0-471E-AC56-E890149C7F72}" dt="2023-12-11T04:07:30.110" v="1299" actId="26606"/>
          <ac:spMkLst>
            <pc:docMk/>
            <pc:sldMk cId="466637426" sldId="264"/>
            <ac:spMk id="6" creationId="{8D0A9B4C-B54D-8661-22F9-6C74D2E799FD}"/>
          </ac:spMkLst>
        </pc:spChg>
        <pc:spChg chg="add del">
          <ac:chgData name="PALANIAPPAN Devarajan" userId="0ccb0e75-6f62-4860-b5c8-e1d1cc272866" providerId="ADAL" clId="{6BFA7752-9EC0-471E-AC56-E890149C7F72}" dt="2023-12-11T04:24:15.793" v="1341" actId="26606"/>
          <ac:spMkLst>
            <pc:docMk/>
            <pc:sldMk cId="466637426" sldId="264"/>
            <ac:spMk id="6" creationId="{98711DAC-6D04-357F-6E3F-3AC39D479528}"/>
          </ac:spMkLst>
        </pc:spChg>
        <pc:spChg chg="add del">
          <ac:chgData name="PALANIAPPAN Devarajan" userId="0ccb0e75-6f62-4860-b5c8-e1d1cc272866" providerId="ADAL" clId="{6BFA7752-9EC0-471E-AC56-E890149C7F72}" dt="2023-12-11T04:05:48.299" v="1264" actId="26606"/>
          <ac:spMkLst>
            <pc:docMk/>
            <pc:sldMk cId="466637426" sldId="264"/>
            <ac:spMk id="6" creationId="{9AFB5CEC-0E64-A515-B332-C71CFF1242D8}"/>
          </ac:spMkLst>
        </pc:spChg>
        <pc:spChg chg="add del">
          <ac:chgData name="PALANIAPPAN Devarajan" userId="0ccb0e75-6f62-4860-b5c8-e1d1cc272866" providerId="ADAL" clId="{6BFA7752-9EC0-471E-AC56-E890149C7F72}" dt="2023-12-11T04:01:42.227" v="1229" actId="26606"/>
          <ac:spMkLst>
            <pc:docMk/>
            <pc:sldMk cId="466637426" sldId="264"/>
            <ac:spMk id="6" creationId="{9C5D5974-5850-00AC-F7DB-9480D07DE147}"/>
          </ac:spMkLst>
        </pc:spChg>
        <pc:spChg chg="add del">
          <ac:chgData name="PALANIAPPAN Devarajan" userId="0ccb0e75-6f62-4860-b5c8-e1d1cc272866" providerId="ADAL" clId="{6BFA7752-9EC0-471E-AC56-E890149C7F72}" dt="2023-12-11T04:07:02.912" v="1290" actId="26606"/>
          <ac:spMkLst>
            <pc:docMk/>
            <pc:sldMk cId="466637426" sldId="264"/>
            <ac:spMk id="6" creationId="{A12A77DD-451C-85C6-2397-4E7C9952006D}"/>
          </ac:spMkLst>
        </pc:spChg>
        <pc:spChg chg="add del">
          <ac:chgData name="PALANIAPPAN Devarajan" userId="0ccb0e75-6f62-4860-b5c8-e1d1cc272866" providerId="ADAL" clId="{6BFA7752-9EC0-471E-AC56-E890149C7F72}" dt="2023-12-11T04:05:42.949" v="1261" actId="26606"/>
          <ac:spMkLst>
            <pc:docMk/>
            <pc:sldMk cId="466637426" sldId="264"/>
            <ac:spMk id="6" creationId="{ACA8A057-45EF-235D-00E5-8E1428307D02}"/>
          </ac:spMkLst>
        </pc:spChg>
        <pc:spChg chg="add del">
          <ac:chgData name="PALANIAPPAN Devarajan" userId="0ccb0e75-6f62-4860-b5c8-e1d1cc272866" providerId="ADAL" clId="{6BFA7752-9EC0-471E-AC56-E890149C7F72}" dt="2023-12-11T04:09:57.522" v="1320" actId="26606"/>
          <ac:spMkLst>
            <pc:docMk/>
            <pc:sldMk cId="466637426" sldId="264"/>
            <ac:spMk id="6" creationId="{B8FDCE7A-8A96-DF99-5526-9ED194940901}"/>
          </ac:spMkLst>
        </pc:spChg>
        <pc:spChg chg="add del">
          <ac:chgData name="PALANIAPPAN Devarajan" userId="0ccb0e75-6f62-4860-b5c8-e1d1cc272866" providerId="ADAL" clId="{6BFA7752-9EC0-471E-AC56-E890149C7F72}" dt="2023-12-11T04:06:09.947" v="1273" actId="26606"/>
          <ac:spMkLst>
            <pc:docMk/>
            <pc:sldMk cId="466637426" sldId="264"/>
            <ac:spMk id="6" creationId="{CA73F641-B01D-9B4A-3E1F-F41681064909}"/>
          </ac:spMkLst>
        </pc:spChg>
        <pc:spChg chg="add del">
          <ac:chgData name="PALANIAPPAN Devarajan" userId="0ccb0e75-6f62-4860-b5c8-e1d1cc272866" providerId="ADAL" clId="{6BFA7752-9EC0-471E-AC56-E890149C7F72}" dt="2023-12-11T04:07:12.593" v="1293" actId="26606"/>
          <ac:spMkLst>
            <pc:docMk/>
            <pc:sldMk cId="466637426" sldId="264"/>
            <ac:spMk id="6" creationId="{D6296822-70F0-F3B7-E5E4-BD0B6D496FCB}"/>
          </ac:spMkLst>
        </pc:spChg>
        <pc:spChg chg="add del">
          <ac:chgData name="PALANIAPPAN Devarajan" userId="0ccb0e75-6f62-4860-b5c8-e1d1cc272866" providerId="ADAL" clId="{6BFA7752-9EC0-471E-AC56-E890149C7F72}" dt="2023-12-11T04:06:49.980" v="1284" actId="26606"/>
          <ac:spMkLst>
            <pc:docMk/>
            <pc:sldMk cId="466637426" sldId="264"/>
            <ac:spMk id="6" creationId="{ED13C370-6680-B572-140A-7DD23238E109}"/>
          </ac:spMkLst>
        </pc:spChg>
        <pc:spChg chg="add del">
          <ac:chgData name="PALANIAPPAN Devarajan" userId="0ccb0e75-6f62-4860-b5c8-e1d1cc272866" providerId="ADAL" clId="{6BFA7752-9EC0-471E-AC56-E890149C7F72}" dt="2023-12-11T04:05:51.959" v="1267" actId="26606"/>
          <ac:spMkLst>
            <pc:docMk/>
            <pc:sldMk cId="466637426" sldId="264"/>
            <ac:spMk id="6" creationId="{EEAACA09-E150-5260-9DAF-8ACC8D8D88BB}"/>
          </ac:spMkLst>
        </pc:spChg>
        <pc:spChg chg="add del mod replId">
          <ac:chgData name="PALANIAPPAN Devarajan" userId="0ccb0e75-6f62-4860-b5c8-e1d1cc272866" providerId="ADAL" clId="{6BFA7752-9EC0-471E-AC56-E890149C7F72}" dt="2023-12-15T12:10:49.674" v="2166" actId="115"/>
          <ac:spMkLst>
            <pc:docMk/>
            <pc:sldMk cId="466637426" sldId="264"/>
            <ac:spMk id="6" creationId="{F027EBC5-50C2-A9D1-1D55-23B00C383E3D}"/>
          </ac:spMkLst>
        </pc:spChg>
        <pc:spChg chg="add del">
          <ac:chgData name="PALANIAPPAN Devarajan" userId="0ccb0e75-6f62-4860-b5c8-e1d1cc272866" providerId="ADAL" clId="{6BFA7752-9EC0-471E-AC56-E890149C7F72}" dt="2023-12-11T04:10:31.273" v="1328" actId="26606"/>
          <ac:spMkLst>
            <pc:docMk/>
            <pc:sldMk cId="466637426" sldId="264"/>
            <ac:spMk id="6" creationId="{F547490A-6584-2BFF-C700-AA43A04065F4}"/>
          </ac:spMkLst>
        </pc:spChg>
        <pc:spChg chg="add del">
          <ac:chgData name="PALANIAPPAN Devarajan" userId="0ccb0e75-6f62-4860-b5c8-e1d1cc272866" providerId="ADAL" clId="{6BFA7752-9EC0-471E-AC56-E890149C7F72}" dt="2023-12-08T13:58:09.295" v="870" actId="26606"/>
          <ac:spMkLst>
            <pc:docMk/>
            <pc:sldMk cId="466637426" sldId="264"/>
            <ac:spMk id="10" creationId="{081EA652-8C6A-4E69-BEB9-170809474553}"/>
          </ac:spMkLst>
        </pc:spChg>
        <pc:spChg chg="add del">
          <ac:chgData name="PALANIAPPAN Devarajan" userId="0ccb0e75-6f62-4860-b5c8-e1d1cc272866" providerId="ADAL" clId="{6BFA7752-9EC0-471E-AC56-E890149C7F72}" dt="2023-12-08T13:58:05.899" v="868" actId="26606"/>
          <ac:spMkLst>
            <pc:docMk/>
            <pc:sldMk cId="466637426" sldId="264"/>
            <ac:spMk id="11" creationId="{BACC6370-2D7E-4714-9D71-7542949D7D5D}"/>
          </ac:spMkLst>
        </pc:spChg>
        <pc:spChg chg="add del">
          <ac:chgData name="PALANIAPPAN Devarajan" userId="0ccb0e75-6f62-4860-b5c8-e1d1cc272866" providerId="ADAL" clId="{6BFA7752-9EC0-471E-AC56-E890149C7F72}" dt="2023-12-08T13:58:09.295" v="870" actId="26606"/>
          <ac:spMkLst>
            <pc:docMk/>
            <pc:sldMk cId="466637426" sldId="264"/>
            <ac:spMk id="12" creationId="{5298780A-33B9-4EA2-8F67-DE68AD62841B}"/>
          </ac:spMkLst>
        </pc:spChg>
        <pc:spChg chg="add del">
          <ac:chgData name="PALANIAPPAN Devarajan" userId="0ccb0e75-6f62-4860-b5c8-e1d1cc272866" providerId="ADAL" clId="{6BFA7752-9EC0-471E-AC56-E890149C7F72}" dt="2023-12-08T13:58:05.899" v="868" actId="26606"/>
          <ac:spMkLst>
            <pc:docMk/>
            <pc:sldMk cId="466637426" sldId="264"/>
            <ac:spMk id="13" creationId="{F68B3F68-107C-434F-AA38-110D5EA91B85}"/>
          </ac:spMkLst>
        </pc:spChg>
        <pc:spChg chg="add del">
          <ac:chgData name="PALANIAPPAN Devarajan" userId="0ccb0e75-6f62-4860-b5c8-e1d1cc272866" providerId="ADAL" clId="{6BFA7752-9EC0-471E-AC56-E890149C7F72}" dt="2023-12-08T13:58:09.295" v="870" actId="26606"/>
          <ac:spMkLst>
            <pc:docMk/>
            <pc:sldMk cId="466637426" sldId="264"/>
            <ac:spMk id="14" creationId="{7F488E8B-4E1E-4402-8935-D4E6C02615C7}"/>
          </ac:spMkLst>
        </pc:spChg>
        <pc:spChg chg="add del">
          <ac:chgData name="PALANIAPPAN Devarajan" userId="0ccb0e75-6f62-4860-b5c8-e1d1cc272866" providerId="ADAL" clId="{6BFA7752-9EC0-471E-AC56-E890149C7F72}" dt="2023-12-08T13:58:05.899" v="868" actId="26606"/>
          <ac:spMkLst>
            <pc:docMk/>
            <pc:sldMk cId="466637426" sldId="264"/>
            <ac:spMk id="15" creationId="{AAD0DBB9-1A4B-4391-81D4-CB19F9AB918A}"/>
          </ac:spMkLst>
        </pc:spChg>
        <pc:spChg chg="add del">
          <ac:chgData name="PALANIAPPAN Devarajan" userId="0ccb0e75-6f62-4860-b5c8-e1d1cc272866" providerId="ADAL" clId="{6BFA7752-9EC0-471E-AC56-E890149C7F72}" dt="2023-12-08T13:58:05.899" v="868" actId="26606"/>
          <ac:spMkLst>
            <pc:docMk/>
            <pc:sldMk cId="466637426" sldId="264"/>
            <ac:spMk id="17" creationId="{063BBA22-50EA-4C4D-BE05-F1CE4E63AA56}"/>
          </ac:spMkLst>
        </pc:spChg>
        <pc:spChg chg="add del">
          <ac:chgData name="PALANIAPPAN Devarajan" userId="0ccb0e75-6f62-4860-b5c8-e1d1cc272866" providerId="ADAL" clId="{6BFA7752-9EC0-471E-AC56-E890149C7F72}" dt="2023-12-08T13:58:09.295" v="870" actId="26606"/>
          <ac:spMkLst>
            <pc:docMk/>
            <pc:sldMk cId="466637426" sldId="264"/>
            <ac:spMk id="19" creationId="{01F0398B-BAA6-950C-0125-E19251D84875}"/>
          </ac:spMkLst>
        </pc:spChg>
        <pc:spChg chg="add del">
          <ac:chgData name="PALANIAPPAN Devarajan" userId="0ccb0e75-6f62-4860-b5c8-e1d1cc272866" providerId="ADAL" clId="{6BFA7752-9EC0-471E-AC56-E890149C7F72}" dt="2023-12-08T13:58:23.086" v="872" actId="26606"/>
          <ac:spMkLst>
            <pc:docMk/>
            <pc:sldMk cId="466637426" sldId="264"/>
            <ac:spMk id="21" creationId="{16AC3602-3348-4F31-9E43-076B03514ECB}"/>
          </ac:spMkLst>
        </pc:spChg>
        <pc:spChg chg="add del">
          <ac:chgData name="PALANIAPPAN Devarajan" userId="0ccb0e75-6f62-4860-b5c8-e1d1cc272866" providerId="ADAL" clId="{6BFA7752-9EC0-471E-AC56-E890149C7F72}" dt="2023-12-08T13:58:23.086" v="872" actId="26606"/>
          <ac:spMkLst>
            <pc:docMk/>
            <pc:sldMk cId="466637426" sldId="264"/>
            <ac:spMk id="22" creationId="{394094B0-A6C9-44BE-9042-66EF0612F625}"/>
          </ac:spMkLst>
        </pc:spChg>
        <pc:spChg chg="add del">
          <ac:chgData name="PALANIAPPAN Devarajan" userId="0ccb0e75-6f62-4860-b5c8-e1d1cc272866" providerId="ADAL" clId="{6BFA7752-9EC0-471E-AC56-E890149C7F72}" dt="2023-12-08T13:58:23.086" v="872" actId="26606"/>
          <ac:spMkLst>
            <pc:docMk/>
            <pc:sldMk cId="466637426" sldId="264"/>
            <ac:spMk id="23" creationId="{64C2CA96-0B16-4AA7-B340-33044D238597}"/>
          </ac:spMkLst>
        </pc:spChg>
        <pc:spChg chg="add del">
          <ac:chgData name="PALANIAPPAN Devarajan" userId="0ccb0e75-6f62-4860-b5c8-e1d1cc272866" providerId="ADAL" clId="{6BFA7752-9EC0-471E-AC56-E890149C7F72}" dt="2023-12-08T13:58:23.086" v="872" actId="26606"/>
          <ac:spMkLst>
            <pc:docMk/>
            <pc:sldMk cId="466637426" sldId="264"/>
            <ac:spMk id="24" creationId="{1D50D7A8-F1D5-4306-8A9B-DD7A73EB8BCE}"/>
          </ac:spMkLst>
        </pc:spChg>
        <pc:spChg chg="add del">
          <ac:chgData name="PALANIAPPAN Devarajan" userId="0ccb0e75-6f62-4860-b5c8-e1d1cc272866" providerId="ADAL" clId="{6BFA7752-9EC0-471E-AC56-E890149C7F72}" dt="2023-12-08T13:58:26.205" v="874" actId="26606"/>
          <ac:spMkLst>
            <pc:docMk/>
            <pc:sldMk cId="466637426" sldId="264"/>
            <ac:spMk id="27" creationId="{EDDBB197-D710-4A4F-A9CA-FD2177498BE8}"/>
          </ac:spMkLst>
        </pc:spChg>
        <pc:spChg chg="add del">
          <ac:chgData name="PALANIAPPAN Devarajan" userId="0ccb0e75-6f62-4860-b5c8-e1d1cc272866" providerId="ADAL" clId="{6BFA7752-9EC0-471E-AC56-E890149C7F72}" dt="2023-12-08T13:58:26.205" v="874" actId="26606"/>
          <ac:spMkLst>
            <pc:docMk/>
            <pc:sldMk cId="466637426" sldId="264"/>
            <ac:spMk id="28" creationId="{975D1CFA-2CDB-4B64-BD9F-85744E8DA12F}"/>
          </ac:spMkLst>
        </pc:spChg>
        <pc:spChg chg="add del">
          <ac:chgData name="PALANIAPPAN Devarajan" userId="0ccb0e75-6f62-4860-b5c8-e1d1cc272866" providerId="ADAL" clId="{6BFA7752-9EC0-471E-AC56-E890149C7F72}" dt="2023-12-08T13:58:26.205" v="874" actId="26606"/>
          <ac:spMkLst>
            <pc:docMk/>
            <pc:sldMk cId="466637426" sldId="264"/>
            <ac:spMk id="29" creationId="{01F0398B-BAA6-950C-0125-E19251D84875}"/>
          </ac:spMkLst>
        </pc:spChg>
        <pc:spChg chg="add del mod ord">
          <ac:chgData name="PALANIAPPAN Devarajan" userId="0ccb0e75-6f62-4860-b5c8-e1d1cc272866" providerId="ADAL" clId="{6BFA7752-9EC0-471E-AC56-E890149C7F72}" dt="2023-12-08T14:06:52.387" v="973" actId="26606"/>
          <ac:spMkLst>
            <pc:docMk/>
            <pc:sldMk cId="466637426" sldId="264"/>
            <ac:spMk id="35" creationId="{01F0398B-BAA6-950C-0125-E19251D84875}"/>
          </ac:spMkLst>
        </pc:spChg>
        <pc:spChg chg="add del">
          <ac:chgData name="PALANIAPPAN Devarajan" userId="0ccb0e75-6f62-4860-b5c8-e1d1cc272866" providerId="ADAL" clId="{6BFA7752-9EC0-471E-AC56-E890149C7F72}" dt="2023-12-08T13:58:45.527" v="878" actId="26606"/>
          <ac:spMkLst>
            <pc:docMk/>
            <pc:sldMk cId="466637426" sldId="264"/>
            <ac:spMk id="36" creationId="{35DB3719-6FDC-4E5D-891D-FF40B7300F64}"/>
          </ac:spMkLst>
        </pc:spChg>
        <pc:spChg chg="add del">
          <ac:chgData name="PALANIAPPAN Devarajan" userId="0ccb0e75-6f62-4860-b5c8-e1d1cc272866" providerId="ADAL" clId="{6BFA7752-9EC0-471E-AC56-E890149C7F72}" dt="2023-12-08T13:58:45.527" v="878" actId="26606"/>
          <ac:spMkLst>
            <pc:docMk/>
            <pc:sldMk cId="466637426" sldId="264"/>
            <ac:spMk id="37" creationId="{E0CBAC23-2E3F-4A90-BA59-F8299F6A5439}"/>
          </ac:spMkLst>
        </pc:spChg>
        <pc:spChg chg="add del">
          <ac:chgData name="PALANIAPPAN Devarajan" userId="0ccb0e75-6f62-4860-b5c8-e1d1cc272866" providerId="ADAL" clId="{6BFA7752-9EC0-471E-AC56-E890149C7F72}" dt="2023-12-08T14:05:31.663" v="951" actId="26606"/>
          <ac:spMkLst>
            <pc:docMk/>
            <pc:sldMk cId="466637426" sldId="264"/>
            <ac:spMk id="40" creationId="{A2679492-7988-4050-9056-542444452411}"/>
          </ac:spMkLst>
        </pc:spChg>
        <pc:spChg chg="add del">
          <ac:chgData name="PALANIAPPAN Devarajan" userId="0ccb0e75-6f62-4860-b5c8-e1d1cc272866" providerId="ADAL" clId="{6BFA7752-9EC0-471E-AC56-E890149C7F72}" dt="2023-12-08T14:05:31.663" v="951" actId="26606"/>
          <ac:spMkLst>
            <pc:docMk/>
            <pc:sldMk cId="466637426" sldId="264"/>
            <ac:spMk id="42" creationId="{B091B163-7D61-4891-ABCF-5C13D9C418D0}"/>
          </ac:spMkLst>
        </pc:spChg>
        <pc:spChg chg="add del">
          <ac:chgData name="PALANIAPPAN Devarajan" userId="0ccb0e75-6f62-4860-b5c8-e1d1cc272866" providerId="ADAL" clId="{6BFA7752-9EC0-471E-AC56-E890149C7F72}" dt="2023-12-08T14:05:37.583" v="954" actId="26606"/>
          <ac:spMkLst>
            <pc:docMk/>
            <pc:sldMk cId="466637426" sldId="264"/>
            <ac:spMk id="46" creationId="{9D25F302-27C5-414F-97F8-6EA0A6C028BA}"/>
          </ac:spMkLst>
        </pc:spChg>
        <pc:spChg chg="add del">
          <ac:chgData name="PALANIAPPAN Devarajan" userId="0ccb0e75-6f62-4860-b5c8-e1d1cc272866" providerId="ADAL" clId="{6BFA7752-9EC0-471E-AC56-E890149C7F72}" dt="2023-12-08T14:05:37.583" v="954" actId="26606"/>
          <ac:spMkLst>
            <pc:docMk/>
            <pc:sldMk cId="466637426" sldId="264"/>
            <ac:spMk id="47" creationId="{830A36F8-48C2-4842-A87B-8CE8DF4E7FD2}"/>
          </ac:spMkLst>
        </pc:spChg>
        <pc:spChg chg="add del">
          <ac:chgData name="PALANIAPPAN Devarajan" userId="0ccb0e75-6f62-4860-b5c8-e1d1cc272866" providerId="ADAL" clId="{6BFA7752-9EC0-471E-AC56-E890149C7F72}" dt="2023-12-08T14:05:37.583" v="954" actId="26606"/>
          <ac:spMkLst>
            <pc:docMk/>
            <pc:sldMk cId="466637426" sldId="264"/>
            <ac:spMk id="48" creationId="{7F488E8B-4E1E-4402-8935-D4E6C02615C7}"/>
          </ac:spMkLst>
        </pc:spChg>
        <pc:spChg chg="add del">
          <ac:chgData name="PALANIAPPAN Devarajan" userId="0ccb0e75-6f62-4860-b5c8-e1d1cc272866" providerId="ADAL" clId="{6BFA7752-9EC0-471E-AC56-E890149C7F72}" dt="2023-12-08T14:05:47.255" v="956" actId="26606"/>
          <ac:spMkLst>
            <pc:docMk/>
            <pc:sldMk cId="466637426" sldId="264"/>
            <ac:spMk id="50" creationId="{B210AC1D-4063-4C6E-9528-FA9C4C0C18E6}"/>
          </ac:spMkLst>
        </pc:spChg>
        <pc:spChg chg="add del">
          <ac:chgData name="PALANIAPPAN Devarajan" userId="0ccb0e75-6f62-4860-b5c8-e1d1cc272866" providerId="ADAL" clId="{6BFA7752-9EC0-471E-AC56-E890149C7F72}" dt="2023-12-08T14:05:47.255" v="956" actId="26606"/>
          <ac:spMkLst>
            <pc:docMk/>
            <pc:sldMk cId="466637426" sldId="264"/>
            <ac:spMk id="51" creationId="{02F8C595-E68C-4306-AED8-DC7826A0A506}"/>
          </ac:spMkLst>
        </pc:spChg>
        <pc:spChg chg="add del">
          <ac:chgData name="PALANIAPPAN Devarajan" userId="0ccb0e75-6f62-4860-b5c8-e1d1cc272866" providerId="ADAL" clId="{6BFA7752-9EC0-471E-AC56-E890149C7F72}" dt="2023-12-08T14:06:52.387" v="973" actId="26606"/>
          <ac:spMkLst>
            <pc:docMk/>
            <pc:sldMk cId="466637426" sldId="264"/>
            <ac:spMk id="53" creationId="{79BB35BC-D5C2-4C8B-A22A-A71E6191913B}"/>
          </ac:spMkLst>
        </pc:spChg>
        <pc:spChg chg="add del">
          <ac:chgData name="PALANIAPPAN Devarajan" userId="0ccb0e75-6f62-4860-b5c8-e1d1cc272866" providerId="ADAL" clId="{6BFA7752-9EC0-471E-AC56-E890149C7F72}" dt="2023-12-08T14:06:24.003" v="963" actId="26606"/>
          <ac:spMkLst>
            <pc:docMk/>
            <pc:sldMk cId="466637426" sldId="264"/>
            <ac:spMk id="58" creationId="{D009D6D5-DAC2-4A8B-A17A-E206B9012D09}"/>
          </ac:spMkLst>
        </pc:spChg>
        <pc:spChg chg="add del">
          <ac:chgData name="PALANIAPPAN Devarajan" userId="0ccb0e75-6f62-4860-b5c8-e1d1cc272866" providerId="ADAL" clId="{6BFA7752-9EC0-471E-AC56-E890149C7F72}" dt="2023-12-08T14:06:27.240" v="966" actId="26606"/>
          <ac:spMkLst>
            <pc:docMk/>
            <pc:sldMk cId="466637426" sldId="264"/>
            <ac:spMk id="60" creationId="{79BB35BC-D5C2-4C8B-A22A-A71E6191913B}"/>
          </ac:spMkLst>
        </pc:spChg>
        <pc:spChg chg="add del">
          <ac:chgData name="PALANIAPPAN Devarajan" userId="0ccb0e75-6f62-4860-b5c8-e1d1cc272866" providerId="ADAL" clId="{6BFA7752-9EC0-471E-AC56-E890149C7F72}" dt="2023-12-08T14:06:34.250" v="968" actId="26606"/>
          <ac:spMkLst>
            <pc:docMk/>
            <pc:sldMk cId="466637426" sldId="264"/>
            <ac:spMk id="62" creationId="{51C89C42-AF83-451A-81EA-4728447557EF}"/>
          </ac:spMkLst>
        </pc:spChg>
        <pc:spChg chg="add del">
          <ac:chgData name="PALANIAPPAN Devarajan" userId="0ccb0e75-6f62-4860-b5c8-e1d1cc272866" providerId="ADAL" clId="{6BFA7752-9EC0-471E-AC56-E890149C7F72}" dt="2023-12-08T14:06:34.250" v="968" actId="26606"/>
          <ac:spMkLst>
            <pc:docMk/>
            <pc:sldMk cId="466637426" sldId="264"/>
            <ac:spMk id="63" creationId="{9D25F302-27C5-414F-97F8-6EA0A6C028BA}"/>
          </ac:spMkLst>
        </pc:spChg>
        <pc:spChg chg="add del">
          <ac:chgData name="PALANIAPPAN Devarajan" userId="0ccb0e75-6f62-4860-b5c8-e1d1cc272866" providerId="ADAL" clId="{6BFA7752-9EC0-471E-AC56-E890149C7F72}" dt="2023-12-08T14:06:34.250" v="968" actId="26606"/>
          <ac:spMkLst>
            <pc:docMk/>
            <pc:sldMk cId="466637426" sldId="264"/>
            <ac:spMk id="64" creationId="{830A36F8-48C2-4842-A87B-8CE8DF4E7FD2}"/>
          </ac:spMkLst>
        </pc:spChg>
        <pc:spChg chg="add del">
          <ac:chgData name="PALANIAPPAN Devarajan" userId="0ccb0e75-6f62-4860-b5c8-e1d1cc272866" providerId="ADAL" clId="{6BFA7752-9EC0-471E-AC56-E890149C7F72}" dt="2023-12-08T14:06:42.853" v="970" actId="26606"/>
          <ac:spMkLst>
            <pc:docMk/>
            <pc:sldMk cId="466637426" sldId="264"/>
            <ac:spMk id="66" creationId="{79BB35BC-D5C2-4C8B-A22A-A71E6191913B}"/>
          </ac:spMkLst>
        </pc:spChg>
        <pc:spChg chg="add del">
          <ac:chgData name="PALANIAPPAN Devarajan" userId="0ccb0e75-6f62-4860-b5c8-e1d1cc272866" providerId="ADAL" clId="{6BFA7752-9EC0-471E-AC56-E890149C7F72}" dt="2023-12-08T14:06:52.372" v="972" actId="26606"/>
          <ac:spMkLst>
            <pc:docMk/>
            <pc:sldMk cId="466637426" sldId="264"/>
            <ac:spMk id="68" creationId="{79BB35BC-D5C2-4C8B-A22A-A71E6191913B}"/>
          </ac:spMkLst>
        </pc:spChg>
        <pc:spChg chg="add del">
          <ac:chgData name="PALANIAPPAN Devarajan" userId="0ccb0e75-6f62-4860-b5c8-e1d1cc272866" providerId="ADAL" clId="{6BFA7752-9EC0-471E-AC56-E890149C7F72}" dt="2023-12-11T04:04:51.087" v="1251" actId="26606"/>
          <ac:spMkLst>
            <pc:docMk/>
            <pc:sldMk cId="466637426" sldId="264"/>
            <ac:spMk id="71" creationId="{79BB35BC-D5C2-4C8B-A22A-A71E6191913B}"/>
          </ac:spMkLst>
        </pc:spChg>
        <pc:spChg chg="add del">
          <ac:chgData name="PALANIAPPAN Devarajan" userId="0ccb0e75-6f62-4860-b5c8-e1d1cc272866" providerId="ADAL" clId="{6BFA7752-9EC0-471E-AC56-E890149C7F72}" dt="2023-12-11T04:04:52.660" v="1252" actId="26606"/>
          <ac:spMkLst>
            <pc:docMk/>
            <pc:sldMk cId="466637426" sldId="264"/>
            <ac:spMk id="74" creationId="{79BB35BC-D5C2-4C8B-A22A-A71E6191913B}"/>
          </ac:spMkLst>
        </pc:spChg>
        <pc:spChg chg="add del mod ord replId">
          <ac:chgData name="PALANIAPPAN Devarajan" userId="0ccb0e75-6f62-4860-b5c8-e1d1cc272866" providerId="ADAL" clId="{6BFA7752-9EC0-471E-AC56-E890149C7F72}" dt="2023-12-11T04:04:51.087" v="1251" actId="26606"/>
          <ac:spMkLst>
            <pc:docMk/>
            <pc:sldMk cId="466637426" sldId="264"/>
            <ac:spMk id="75" creationId="{D28BB318-00D2-5A2E-C6E2-C89235352795}"/>
          </ac:spMkLst>
        </pc:spChg>
        <pc:spChg chg="add del">
          <ac:chgData name="PALANIAPPAN Devarajan" userId="0ccb0e75-6f62-4860-b5c8-e1d1cc272866" providerId="ADAL" clId="{6BFA7752-9EC0-471E-AC56-E890149C7F72}" dt="2023-12-11T04:02:06.485" v="1232" actId="26606"/>
          <ac:spMkLst>
            <pc:docMk/>
            <pc:sldMk cId="466637426" sldId="264"/>
            <ac:spMk id="77" creationId="{79BB35BC-D5C2-4C8B-A22A-A71E6191913B}"/>
          </ac:spMkLst>
        </pc:spChg>
        <pc:spChg chg="add del">
          <ac:chgData name="PALANIAPPAN Devarajan" userId="0ccb0e75-6f62-4860-b5c8-e1d1cc272866" providerId="ADAL" clId="{6BFA7752-9EC0-471E-AC56-E890149C7F72}" dt="2023-12-11T04:04:02.356" v="1241" actId="26606"/>
          <ac:spMkLst>
            <pc:docMk/>
            <pc:sldMk cId="466637426" sldId="264"/>
            <ac:spMk id="79" creationId="{B50AB553-2A96-4A92-96F2-93548E096954}"/>
          </ac:spMkLst>
        </pc:spChg>
        <pc:spChg chg="add del">
          <ac:chgData name="PALANIAPPAN Devarajan" userId="0ccb0e75-6f62-4860-b5c8-e1d1cc272866" providerId="ADAL" clId="{6BFA7752-9EC0-471E-AC56-E890149C7F72}" dt="2023-12-11T04:05:13.249" v="1255" actId="26606"/>
          <ac:spMkLst>
            <pc:docMk/>
            <pc:sldMk cId="466637426" sldId="264"/>
            <ac:spMk id="82" creationId="{01A3B49D-D298-3B9F-15FC-481744D32276}"/>
          </ac:spMkLst>
        </pc:spChg>
        <pc:spChg chg="add del mod replId">
          <ac:chgData name="PALANIAPPAN Devarajan" userId="0ccb0e75-6f62-4860-b5c8-e1d1cc272866" providerId="ADAL" clId="{6BFA7752-9EC0-471E-AC56-E890149C7F72}" dt="2023-12-11T04:06:09.979" v="1275" actId="26606"/>
          <ac:spMkLst>
            <pc:docMk/>
            <pc:sldMk cId="466637426" sldId="264"/>
            <ac:spMk id="82" creationId="{4613B4A9-1C7C-4729-A016-AB42D3979460}"/>
          </ac:spMkLst>
        </pc:spChg>
        <pc:spChg chg="add del mod replId">
          <ac:chgData name="PALANIAPPAN Devarajan" userId="0ccb0e75-6f62-4860-b5c8-e1d1cc272866" providerId="ADAL" clId="{6BFA7752-9EC0-471E-AC56-E890149C7F72}" dt="2023-12-11T04:04:52.660" v="1252" actId="26606"/>
          <ac:spMkLst>
            <pc:docMk/>
            <pc:sldMk cId="466637426" sldId="264"/>
            <ac:spMk id="83" creationId="{E3B572D2-5E1F-5119-05B0-DC5066EC1252}"/>
          </ac:spMkLst>
        </pc:spChg>
        <pc:spChg chg="add del">
          <ac:chgData name="PALANIAPPAN Devarajan" userId="0ccb0e75-6f62-4860-b5c8-e1d1cc272866" providerId="ADAL" clId="{6BFA7752-9EC0-471E-AC56-E890149C7F72}" dt="2023-12-11T04:05:26.540" v="1258" actId="26606"/>
          <ac:spMkLst>
            <pc:docMk/>
            <pc:sldMk cId="466637426" sldId="264"/>
            <ac:spMk id="87" creationId="{42A4FC2C-047E-45A5-965D-8E1E3BF09BC6}"/>
          </ac:spMkLst>
        </pc:spChg>
        <pc:spChg chg="add del">
          <ac:chgData name="PALANIAPPAN Devarajan" userId="0ccb0e75-6f62-4860-b5c8-e1d1cc272866" providerId="ADAL" clId="{6BFA7752-9EC0-471E-AC56-E890149C7F72}" dt="2023-12-11T04:05:42.949" v="1261" actId="26606"/>
          <ac:spMkLst>
            <pc:docMk/>
            <pc:sldMk cId="466637426" sldId="264"/>
            <ac:spMk id="89" creationId="{D009D6D5-DAC2-4A8B-A17A-E206B9012D09}"/>
          </ac:spMkLst>
        </pc:spChg>
        <pc:spChg chg="add del">
          <ac:chgData name="PALANIAPPAN Devarajan" userId="0ccb0e75-6f62-4860-b5c8-e1d1cc272866" providerId="ADAL" clId="{6BFA7752-9EC0-471E-AC56-E890149C7F72}" dt="2023-12-11T04:05:51.959" v="1267" actId="26606"/>
          <ac:spMkLst>
            <pc:docMk/>
            <pc:sldMk cId="466637426" sldId="264"/>
            <ac:spMk id="91" creationId="{2633B3B5-CC90-43F0-8714-D31D1F3F0209}"/>
          </ac:spMkLst>
        </pc:spChg>
        <pc:spChg chg="add del">
          <ac:chgData name="PALANIAPPAN Devarajan" userId="0ccb0e75-6f62-4860-b5c8-e1d1cc272866" providerId="ADAL" clId="{6BFA7752-9EC0-471E-AC56-E890149C7F72}" dt="2023-12-11T04:05:48.299" v="1264" actId="26606"/>
          <ac:spMkLst>
            <pc:docMk/>
            <pc:sldMk cId="466637426" sldId="264"/>
            <ac:spMk id="93" creationId="{D1D34770-47A8-402C-AF23-2B653F2D88C1}"/>
          </ac:spMkLst>
        </pc:spChg>
        <pc:spChg chg="add del">
          <ac:chgData name="PALANIAPPAN Devarajan" userId="0ccb0e75-6f62-4860-b5c8-e1d1cc272866" providerId="ADAL" clId="{6BFA7752-9EC0-471E-AC56-E890149C7F72}" dt="2023-12-11T04:05:51.959" v="1267" actId="26606"/>
          <ac:spMkLst>
            <pc:docMk/>
            <pc:sldMk cId="466637426" sldId="264"/>
            <ac:spMk id="97" creationId="{AB8C311F-7253-4AED-9701-7FC0708C41C7}"/>
          </ac:spMkLst>
        </pc:spChg>
        <pc:spChg chg="add del">
          <ac:chgData name="PALANIAPPAN Devarajan" userId="0ccb0e75-6f62-4860-b5c8-e1d1cc272866" providerId="ADAL" clId="{6BFA7752-9EC0-471E-AC56-E890149C7F72}" dt="2023-12-11T04:05:51.959" v="1267" actId="26606"/>
          <ac:spMkLst>
            <pc:docMk/>
            <pc:sldMk cId="466637426" sldId="264"/>
            <ac:spMk id="98" creationId="{E2384209-CB15-4CDF-9D31-C44FD9A3F20D}"/>
          </ac:spMkLst>
        </pc:spChg>
        <pc:spChg chg="add del">
          <ac:chgData name="PALANIAPPAN Devarajan" userId="0ccb0e75-6f62-4860-b5c8-e1d1cc272866" providerId="ADAL" clId="{6BFA7752-9EC0-471E-AC56-E890149C7F72}" dt="2023-12-11T04:05:51.959" v="1267" actId="26606"/>
          <ac:spMkLst>
            <pc:docMk/>
            <pc:sldMk cId="466637426" sldId="264"/>
            <ac:spMk id="99" creationId="{A8D57A06-A426-446D-B02C-A2DC6B62E45E}"/>
          </ac:spMkLst>
        </pc:spChg>
        <pc:spChg chg="add del">
          <ac:chgData name="PALANIAPPAN Devarajan" userId="0ccb0e75-6f62-4860-b5c8-e1d1cc272866" providerId="ADAL" clId="{6BFA7752-9EC0-471E-AC56-E890149C7F72}" dt="2023-12-11T04:06:09.947" v="1273" actId="26606"/>
          <ac:spMkLst>
            <pc:docMk/>
            <pc:sldMk cId="466637426" sldId="264"/>
            <ac:spMk id="108" creationId="{E2BA2BD9-7B54-4190-8F06-3EF3658A0020}"/>
          </ac:spMkLst>
        </pc:spChg>
        <pc:spChg chg="add del">
          <ac:chgData name="PALANIAPPAN Devarajan" userId="0ccb0e75-6f62-4860-b5c8-e1d1cc272866" providerId="ADAL" clId="{6BFA7752-9EC0-471E-AC56-E890149C7F72}" dt="2023-12-11T04:10:10.995" v="1325" actId="26606"/>
          <ac:spMkLst>
            <pc:docMk/>
            <pc:sldMk cId="466637426" sldId="264"/>
            <ac:spMk id="112" creationId="{B50AB553-2A96-4A92-96F2-93548E096954}"/>
          </ac:spMkLst>
        </pc:spChg>
        <pc:spChg chg="add del mod replId">
          <ac:chgData name="PALANIAPPAN Devarajan" userId="0ccb0e75-6f62-4860-b5c8-e1d1cc272866" providerId="ADAL" clId="{6BFA7752-9EC0-471E-AC56-E890149C7F72}" dt="2023-12-11T04:06:09.979" v="1275" actId="26606"/>
          <ac:spMkLst>
            <pc:docMk/>
            <pc:sldMk cId="466637426" sldId="264"/>
            <ac:spMk id="114" creationId="{669F7F39-E468-B170-7A04-783FAEADAE7A}"/>
          </ac:spMkLst>
        </pc:spChg>
        <pc:spChg chg="add del">
          <ac:chgData name="PALANIAPPAN Devarajan" userId="0ccb0e75-6f62-4860-b5c8-e1d1cc272866" providerId="ADAL" clId="{6BFA7752-9EC0-471E-AC56-E890149C7F72}" dt="2023-12-11T04:09:22.667" v="1308" actId="26606"/>
          <ac:spMkLst>
            <pc:docMk/>
            <pc:sldMk cId="466637426" sldId="264"/>
            <ac:spMk id="116" creationId="{EBB17A8D-9B05-F73E-604D-3FF58B8A170E}"/>
          </ac:spMkLst>
        </pc:spChg>
        <pc:spChg chg="add del">
          <ac:chgData name="PALANIAPPAN Devarajan" userId="0ccb0e75-6f62-4860-b5c8-e1d1cc272866" providerId="ADAL" clId="{6BFA7752-9EC0-471E-AC56-E890149C7F72}" dt="2023-12-11T04:06:43.103" v="1278" actId="26606"/>
          <ac:spMkLst>
            <pc:docMk/>
            <pc:sldMk cId="466637426" sldId="264"/>
            <ac:spMk id="117" creationId="{B50AB553-2A96-4A92-96F2-93548E096954}"/>
          </ac:spMkLst>
        </pc:spChg>
        <pc:spChg chg="add del">
          <ac:chgData name="PALANIAPPAN Devarajan" userId="0ccb0e75-6f62-4860-b5c8-e1d1cc272866" providerId="ADAL" clId="{6BFA7752-9EC0-471E-AC56-E890149C7F72}" dt="2023-12-11T04:06:45.952" v="1281" actId="26606"/>
          <ac:spMkLst>
            <pc:docMk/>
            <pc:sldMk cId="466637426" sldId="264"/>
            <ac:spMk id="119" creationId="{7A5E34FE-8412-1F0A-97E2-8DB45EE287C5}"/>
          </ac:spMkLst>
        </pc:spChg>
        <pc:spChg chg="add del">
          <ac:chgData name="PALANIAPPAN Devarajan" userId="0ccb0e75-6f62-4860-b5c8-e1d1cc272866" providerId="ADAL" clId="{6BFA7752-9EC0-471E-AC56-E890149C7F72}" dt="2023-12-11T04:09:24.982" v="1311" actId="26606"/>
          <ac:spMkLst>
            <pc:docMk/>
            <pc:sldMk cId="466637426" sldId="264"/>
            <ac:spMk id="122" creationId="{B11A641B-6755-EDBD-F57C-DD65AD10A7DB}"/>
          </ac:spMkLst>
        </pc:spChg>
        <pc:spChg chg="add del">
          <ac:chgData name="PALANIAPPAN Devarajan" userId="0ccb0e75-6f62-4860-b5c8-e1d1cc272866" providerId="ADAL" clId="{6BFA7752-9EC0-471E-AC56-E890149C7F72}" dt="2023-12-11T04:06:49.980" v="1284" actId="26606"/>
          <ac:spMkLst>
            <pc:docMk/>
            <pc:sldMk cId="466637426" sldId="264"/>
            <ac:spMk id="123" creationId="{223A6DAF-5878-6D46-552E-C7F9DD12345E}"/>
          </ac:spMkLst>
        </pc:spChg>
        <pc:spChg chg="add del">
          <ac:chgData name="PALANIAPPAN Devarajan" userId="0ccb0e75-6f62-4860-b5c8-e1d1cc272866" providerId="ADAL" clId="{6BFA7752-9EC0-471E-AC56-E890149C7F72}" dt="2023-12-11T04:09:37.937" v="1314" actId="26606"/>
          <ac:spMkLst>
            <pc:docMk/>
            <pc:sldMk cId="466637426" sldId="264"/>
            <ac:spMk id="126" creationId="{E2BA2BD9-7B54-4190-8F06-3EF3658A0020}"/>
          </ac:spMkLst>
        </pc:spChg>
        <pc:spChg chg="add del">
          <ac:chgData name="PALANIAPPAN Devarajan" userId="0ccb0e75-6f62-4860-b5c8-e1d1cc272866" providerId="ADAL" clId="{6BFA7752-9EC0-471E-AC56-E890149C7F72}" dt="2023-12-11T04:06:56.964" v="1287" actId="26606"/>
          <ac:spMkLst>
            <pc:docMk/>
            <pc:sldMk cId="466637426" sldId="264"/>
            <ac:spMk id="127" creationId="{B50AB553-2A96-4A92-96F2-93548E096954}"/>
          </ac:spMkLst>
        </pc:spChg>
        <pc:spChg chg="add del">
          <ac:chgData name="PALANIAPPAN Devarajan" userId="0ccb0e75-6f62-4860-b5c8-e1d1cc272866" providerId="ADAL" clId="{6BFA7752-9EC0-471E-AC56-E890149C7F72}" dt="2023-12-11T04:09:53.326" v="1317" actId="26606"/>
          <ac:spMkLst>
            <pc:docMk/>
            <pc:sldMk cId="466637426" sldId="264"/>
            <ac:spMk id="130" creationId="{257363FD-7E77-4145-9483-331A807ADF0E}"/>
          </ac:spMkLst>
        </pc:spChg>
        <pc:spChg chg="add del">
          <ac:chgData name="PALANIAPPAN Devarajan" userId="0ccb0e75-6f62-4860-b5c8-e1d1cc272866" providerId="ADAL" clId="{6BFA7752-9EC0-471E-AC56-E890149C7F72}" dt="2023-12-11T04:07:02.912" v="1290" actId="26606"/>
          <ac:spMkLst>
            <pc:docMk/>
            <pc:sldMk cId="466637426" sldId="264"/>
            <ac:spMk id="131" creationId="{42A4FC2C-047E-45A5-965D-8E1E3BF09BC6}"/>
          </ac:spMkLst>
        </pc:spChg>
        <pc:spChg chg="add del">
          <ac:chgData name="PALANIAPPAN Devarajan" userId="0ccb0e75-6f62-4860-b5c8-e1d1cc272866" providerId="ADAL" clId="{6BFA7752-9EC0-471E-AC56-E890149C7F72}" dt="2023-12-11T04:09:57.522" v="1320" actId="26606"/>
          <ac:spMkLst>
            <pc:docMk/>
            <pc:sldMk cId="466637426" sldId="264"/>
            <ac:spMk id="134" creationId="{B11A641B-6755-EDBD-F57C-DD65AD10A7DB}"/>
          </ac:spMkLst>
        </pc:spChg>
        <pc:spChg chg="add del">
          <ac:chgData name="PALANIAPPAN Devarajan" userId="0ccb0e75-6f62-4860-b5c8-e1d1cc272866" providerId="ADAL" clId="{6BFA7752-9EC0-471E-AC56-E890149C7F72}" dt="2023-12-11T04:07:12.593" v="1293" actId="26606"/>
          <ac:spMkLst>
            <pc:docMk/>
            <pc:sldMk cId="466637426" sldId="264"/>
            <ac:spMk id="135" creationId="{257363FD-7E77-4145-9483-331A807ADF0E}"/>
          </ac:spMkLst>
        </pc:spChg>
        <pc:spChg chg="add del">
          <ac:chgData name="PALANIAPPAN Devarajan" userId="0ccb0e75-6f62-4860-b5c8-e1d1cc272866" providerId="ADAL" clId="{6BFA7752-9EC0-471E-AC56-E890149C7F72}" dt="2023-12-11T04:10:10.962" v="1323" actId="26606"/>
          <ac:spMkLst>
            <pc:docMk/>
            <pc:sldMk cId="466637426" sldId="264"/>
            <ac:spMk id="138" creationId="{E2BA2BD9-7B54-4190-8F06-3EF3658A0020}"/>
          </ac:spMkLst>
        </pc:spChg>
        <pc:spChg chg="add del mod replId">
          <ac:chgData name="PALANIAPPAN Devarajan" userId="0ccb0e75-6f62-4860-b5c8-e1d1cc272866" providerId="ADAL" clId="{6BFA7752-9EC0-471E-AC56-E890149C7F72}" dt="2023-12-15T12:06:41.542" v="2142" actId="26606"/>
          <ac:spMkLst>
            <pc:docMk/>
            <pc:sldMk cId="466637426" sldId="264"/>
            <ac:spMk id="142" creationId="{257363FD-7E77-4145-9483-331A807ADF0E}"/>
          </ac:spMkLst>
        </pc:spChg>
        <pc:spChg chg="add del">
          <ac:chgData name="PALANIAPPAN Devarajan" userId="0ccb0e75-6f62-4860-b5c8-e1d1cc272866" providerId="ADAL" clId="{6BFA7752-9EC0-471E-AC56-E890149C7F72}" dt="2023-12-11T04:10:44.319" v="1331" actId="26606"/>
          <ac:spMkLst>
            <pc:docMk/>
            <pc:sldMk cId="466637426" sldId="264"/>
            <ac:spMk id="142" creationId="{9FB5A417-32B5-09A7-1934-4EC94B80B407}"/>
          </ac:spMkLst>
        </pc:spChg>
        <pc:spChg chg="add del mod replId">
          <ac:chgData name="PALANIAPPAN Devarajan" userId="0ccb0e75-6f62-4860-b5c8-e1d1cc272866" providerId="ADAL" clId="{6BFA7752-9EC0-471E-AC56-E890149C7F72}" dt="2023-12-11T04:10:10.995" v="1325" actId="26606"/>
          <ac:spMkLst>
            <pc:docMk/>
            <pc:sldMk cId="466637426" sldId="264"/>
            <ac:spMk id="144" creationId="{0B323185-463B-EDDE-67BD-710E3B9AD477}"/>
          </ac:spMkLst>
        </pc:spChg>
        <pc:spChg chg="add del">
          <ac:chgData name="PALANIAPPAN Devarajan" userId="0ccb0e75-6f62-4860-b5c8-e1d1cc272866" providerId="ADAL" clId="{6BFA7752-9EC0-471E-AC56-E890149C7F72}" dt="2023-12-11T04:07:30.110" v="1299" actId="26606"/>
          <ac:spMkLst>
            <pc:docMk/>
            <pc:sldMk cId="466637426" sldId="264"/>
            <ac:spMk id="144" creationId="{5D13CC36-B950-4F02-9BAF-9A7EB267398C}"/>
          </ac:spMkLst>
        </pc:spChg>
        <pc:spChg chg="add del">
          <ac:chgData name="PALANIAPPAN Devarajan" userId="0ccb0e75-6f62-4860-b5c8-e1d1cc272866" providerId="ADAL" clId="{6BFA7752-9EC0-471E-AC56-E890149C7F72}" dt="2023-12-11T04:07:30.110" v="1299" actId="26606"/>
          <ac:spMkLst>
            <pc:docMk/>
            <pc:sldMk cId="466637426" sldId="264"/>
            <ac:spMk id="145" creationId="{4F2E2428-58BA-458D-AA54-05502E63F32F}"/>
          </ac:spMkLst>
        </pc:spChg>
        <pc:spChg chg="add del">
          <ac:chgData name="PALANIAPPAN Devarajan" userId="0ccb0e75-6f62-4860-b5c8-e1d1cc272866" providerId="ADAL" clId="{6BFA7752-9EC0-471E-AC56-E890149C7F72}" dt="2023-12-15T12:06:41.527" v="2141" actId="26606"/>
          <ac:spMkLst>
            <pc:docMk/>
            <pc:sldMk cId="466637426" sldId="264"/>
            <ac:spMk id="148" creationId="{257363FD-7E77-4145-9483-331A807ADF0E}"/>
          </ac:spMkLst>
        </pc:spChg>
        <pc:spChg chg="add del">
          <ac:chgData name="PALANIAPPAN Devarajan" userId="0ccb0e75-6f62-4860-b5c8-e1d1cc272866" providerId="ADAL" clId="{6BFA7752-9EC0-471E-AC56-E890149C7F72}" dt="2023-12-11T04:07:48.420" v="1302" actId="26606"/>
          <ac:spMkLst>
            <pc:docMk/>
            <pc:sldMk cId="466637426" sldId="264"/>
            <ac:spMk id="149" creationId="{C7D023E4-8DE1-436E-9847-ED6A4B4B04FD}"/>
          </ac:spMkLst>
        </pc:spChg>
        <pc:spChg chg="add del">
          <ac:chgData name="PALANIAPPAN Devarajan" userId="0ccb0e75-6f62-4860-b5c8-e1d1cc272866" providerId="ADAL" clId="{6BFA7752-9EC0-471E-AC56-E890149C7F72}" dt="2023-12-11T04:07:48.420" v="1302" actId="26606"/>
          <ac:spMkLst>
            <pc:docMk/>
            <pc:sldMk cId="466637426" sldId="264"/>
            <ac:spMk id="150" creationId="{8B2B1708-8CE4-4A20-94F5-55118AE2CBD7}"/>
          </ac:spMkLst>
        </pc:spChg>
        <pc:spChg chg="add del">
          <ac:chgData name="PALANIAPPAN Devarajan" userId="0ccb0e75-6f62-4860-b5c8-e1d1cc272866" providerId="ADAL" clId="{6BFA7752-9EC0-471E-AC56-E890149C7F72}" dt="2023-12-21T10:26:26.861" v="3414"/>
          <ac:spMkLst>
            <pc:docMk/>
            <pc:sldMk cId="466637426" sldId="264"/>
            <ac:spMk id="151" creationId="{B50AB553-2A96-4A92-96F2-93548E096954}"/>
          </ac:spMkLst>
        </pc:spChg>
        <pc:spChg chg="add del">
          <ac:chgData name="PALANIAPPAN Devarajan" userId="0ccb0e75-6f62-4860-b5c8-e1d1cc272866" providerId="ADAL" clId="{6BFA7752-9EC0-471E-AC56-E890149C7F72}" dt="2023-12-15T12:08:56.431" v="2157" actId="26606"/>
          <ac:spMkLst>
            <pc:docMk/>
            <pc:sldMk cId="466637426" sldId="264"/>
            <ac:spMk id="156" creationId="{B50AB553-2A96-4A92-96F2-93548E096954}"/>
          </ac:spMkLst>
        </pc:spChg>
        <pc:grpChg chg="add del">
          <ac:chgData name="PALANIAPPAN Devarajan" userId="0ccb0e75-6f62-4860-b5c8-e1d1cc272866" providerId="ADAL" clId="{6BFA7752-9EC0-471E-AC56-E890149C7F72}" dt="2023-12-08T13:58:26.205" v="874" actId="26606"/>
          <ac:grpSpMkLst>
            <pc:docMk/>
            <pc:sldMk cId="466637426" sldId="264"/>
            <ac:grpSpMk id="30" creationId="{25EE5136-01F1-466C-962D-BA9B4C6757AA}"/>
          </ac:grpSpMkLst>
        </pc:grpChg>
        <pc:grpChg chg="add del">
          <ac:chgData name="PALANIAPPAN Devarajan" userId="0ccb0e75-6f62-4860-b5c8-e1d1cc272866" providerId="ADAL" clId="{6BFA7752-9EC0-471E-AC56-E890149C7F72}" dt="2023-12-08T14:05:47.258" v="957" actId="26606"/>
          <ac:grpSpMkLst>
            <pc:docMk/>
            <pc:sldMk cId="466637426" sldId="264"/>
            <ac:grpSpMk id="31" creationId="{5EFBDE31-BB3E-6CFC-23CD-B5976DA38438}"/>
          </ac:grpSpMkLst>
        </pc:grpChg>
        <pc:grpChg chg="add del">
          <ac:chgData name="PALANIAPPAN Devarajan" userId="0ccb0e75-6f62-4860-b5c8-e1d1cc272866" providerId="ADAL" clId="{6BFA7752-9EC0-471E-AC56-E890149C7F72}" dt="2023-12-11T04:05:53.341" v="1270" actId="26606"/>
          <ac:grpSpMkLst>
            <pc:docMk/>
            <pc:sldMk cId="466637426" sldId="264"/>
            <ac:grpSpMk id="103" creationId="{1FD67D68-9B83-C338-8342-3348D8F22347}"/>
          </ac:grpSpMkLst>
        </pc:grpChg>
        <pc:grpChg chg="add del">
          <ac:chgData name="PALANIAPPAN Devarajan" userId="0ccb0e75-6f62-4860-b5c8-e1d1cc272866" providerId="ADAL" clId="{6BFA7752-9EC0-471E-AC56-E890149C7F72}" dt="2023-12-11T04:07:48.420" v="1302" actId="26606"/>
          <ac:grpSpMkLst>
            <pc:docMk/>
            <pc:sldMk cId="466637426" sldId="264"/>
            <ac:grpSpMk id="121" creationId="{43F5E015-E085-4624-B431-B42414448684}"/>
          </ac:grpSpMkLst>
        </pc:grpChg>
        <pc:grpChg chg="add del">
          <ac:chgData name="PALANIAPPAN Devarajan" userId="0ccb0e75-6f62-4860-b5c8-e1d1cc272866" providerId="ADAL" clId="{6BFA7752-9EC0-471E-AC56-E890149C7F72}" dt="2023-12-11T04:07:22.496" v="1296" actId="26606"/>
          <ac:grpSpMkLst>
            <pc:docMk/>
            <pc:sldMk cId="466637426" sldId="264"/>
            <ac:grpSpMk id="139" creationId="{16C73AF9-0D33-5C66-5D79-0D0129904B31}"/>
          </ac:grpSpMkLst>
        </pc:grpChg>
        <pc:grpChg chg="add del">
          <ac:chgData name="PALANIAPPAN Devarajan" userId="0ccb0e75-6f62-4860-b5c8-e1d1cc272866" providerId="ADAL" clId="{6BFA7752-9EC0-471E-AC56-E890149C7F72}" dt="2023-12-11T04:10:31.273" v="1328" actId="26606"/>
          <ac:grpSpMkLst>
            <pc:docMk/>
            <pc:sldMk cId="466637426" sldId="264"/>
            <ac:grpSpMk id="147" creationId="{069C9563-3F88-F4E8-69B1-522A21F2EAD7}"/>
          </ac:grpSpMkLst>
        </pc:grpChg>
        <pc:graphicFrameChg chg="add del">
          <ac:chgData name="PALANIAPPAN Devarajan" userId="0ccb0e75-6f62-4860-b5c8-e1d1cc272866" providerId="ADAL" clId="{6BFA7752-9EC0-471E-AC56-E890149C7F72}" dt="2023-12-08T13:58:05.899" v="868" actId="26606"/>
          <ac:graphicFrameMkLst>
            <pc:docMk/>
            <pc:sldMk cId="466637426" sldId="264"/>
            <ac:graphicFrameMk id="7" creationId="{C70E7F80-BDE6-1F59-A54E-0CCF9FD6A69E}"/>
          </ac:graphicFrameMkLst>
        </pc:graphicFrameChg>
        <pc:graphicFrameChg chg="add del">
          <ac:chgData name="PALANIAPPAN Devarajan" userId="0ccb0e75-6f62-4860-b5c8-e1d1cc272866" providerId="ADAL" clId="{6BFA7752-9EC0-471E-AC56-E890149C7F72}" dt="2023-12-08T13:59:28.311" v="886" actId="26606"/>
          <ac:graphicFrameMkLst>
            <pc:docMk/>
            <pc:sldMk cId="466637426" sldId="264"/>
            <ac:graphicFrameMk id="8" creationId="{959D8623-68EA-D057-8E6C-9AA5E425448C}"/>
          </ac:graphicFrameMkLst>
        </pc:graphicFrameChg>
        <pc:graphicFrameChg chg="add del">
          <ac:chgData name="PALANIAPPAN Devarajan" userId="0ccb0e75-6f62-4860-b5c8-e1d1cc272866" providerId="ADAL" clId="{6BFA7752-9EC0-471E-AC56-E890149C7F72}" dt="2023-12-08T13:59:31.503" v="888" actId="26606"/>
          <ac:graphicFrameMkLst>
            <pc:docMk/>
            <pc:sldMk cId="466637426" sldId="264"/>
            <ac:graphicFrameMk id="18" creationId="{722574EA-4384-AE2C-42E7-5046C9A60BD8}"/>
          </ac:graphicFrameMkLst>
        </pc:graphicFrameChg>
        <pc:graphicFrameChg chg="add del">
          <ac:chgData name="PALANIAPPAN Devarajan" userId="0ccb0e75-6f62-4860-b5c8-e1d1cc272866" providerId="ADAL" clId="{6BFA7752-9EC0-471E-AC56-E890149C7F72}" dt="2023-12-08T13:59:38.385" v="890" actId="26606"/>
          <ac:graphicFrameMkLst>
            <pc:docMk/>
            <pc:sldMk cId="466637426" sldId="264"/>
            <ac:graphicFrameMk id="20" creationId="{B98072B1-3C74-8D83-20A2-4F078730ED92}"/>
          </ac:graphicFrameMkLst>
        </pc:graphicFrameChg>
        <pc:graphicFrameChg chg="add del">
          <ac:chgData name="PALANIAPPAN Devarajan" userId="0ccb0e75-6f62-4860-b5c8-e1d1cc272866" providerId="ADAL" clId="{6BFA7752-9EC0-471E-AC56-E890149C7F72}" dt="2023-12-08T13:58:23.086" v="872" actId="26606"/>
          <ac:graphicFrameMkLst>
            <pc:docMk/>
            <pc:sldMk cId="466637426" sldId="264"/>
            <ac:graphicFrameMk id="25" creationId="{C71CBD24-EED7-37A9-856D-08974D7A0D14}"/>
          </ac:graphicFrameMkLst>
        </pc:graphicFrameChg>
        <pc:graphicFrameChg chg="add del">
          <ac:chgData name="PALANIAPPAN Devarajan" userId="0ccb0e75-6f62-4860-b5c8-e1d1cc272866" providerId="ADAL" clId="{6BFA7752-9EC0-471E-AC56-E890149C7F72}" dt="2023-12-08T13:58:36.104" v="876" actId="26606"/>
          <ac:graphicFrameMkLst>
            <pc:docMk/>
            <pc:sldMk cId="466637426" sldId="264"/>
            <ac:graphicFrameMk id="34" creationId="{E6BFE91C-A60F-7216-E0A0-02CEC5AFA345}"/>
          </ac:graphicFrameMkLst>
        </pc:graphicFrameChg>
        <pc:graphicFrameChg chg="add del">
          <ac:chgData name="PALANIAPPAN Devarajan" userId="0ccb0e75-6f62-4860-b5c8-e1d1cc272866" providerId="ADAL" clId="{6BFA7752-9EC0-471E-AC56-E890149C7F72}" dt="2023-12-08T13:58:45.527" v="878" actId="26606"/>
          <ac:graphicFrameMkLst>
            <pc:docMk/>
            <pc:sldMk cId="466637426" sldId="264"/>
            <ac:graphicFrameMk id="38" creationId="{8D3406D9-EFD9-5179-8AA9-058702107F8F}"/>
          </ac:graphicFrameMkLst>
        </pc:graphicFrameChg>
        <pc:graphicFrameChg chg="add del">
          <ac:chgData name="PALANIAPPAN Devarajan" userId="0ccb0e75-6f62-4860-b5c8-e1d1cc272866" providerId="ADAL" clId="{6BFA7752-9EC0-471E-AC56-E890149C7F72}" dt="2023-12-08T14:06:42.853" v="970" actId="26606"/>
          <ac:graphicFrameMkLst>
            <pc:docMk/>
            <pc:sldMk cId="466637426" sldId="264"/>
            <ac:graphicFrameMk id="55" creationId="{6CF5CDED-1719-9A2B-84C4-DB7ABA99A8C9}"/>
          </ac:graphicFrameMkLst>
        </pc:graphicFrameChg>
        <pc:graphicFrameChg chg="add del">
          <ac:chgData name="PALANIAPPAN Devarajan" userId="0ccb0e75-6f62-4860-b5c8-e1d1cc272866" providerId="ADAL" clId="{6BFA7752-9EC0-471E-AC56-E890149C7F72}" dt="2023-12-08T14:06:52.372" v="972" actId="26606"/>
          <ac:graphicFrameMkLst>
            <pc:docMk/>
            <pc:sldMk cId="466637426" sldId="264"/>
            <ac:graphicFrameMk id="69" creationId="{844B1FD4-5DF2-7E22-D561-BDBB2F8A775C}"/>
          </ac:graphicFrameMkLst>
        </pc:graphicFrameChg>
        <pc:graphicFrameChg chg="add del">
          <ac:chgData name="PALANIAPPAN Devarajan" userId="0ccb0e75-6f62-4860-b5c8-e1d1cc272866" providerId="ADAL" clId="{6BFA7752-9EC0-471E-AC56-E890149C7F72}" dt="2023-12-11T04:09:57.522" v="1320" actId="26606"/>
          <ac:graphicFrameMkLst>
            <pc:docMk/>
            <pc:sldMk cId="466637426" sldId="264"/>
            <ac:graphicFrameMk id="72" creationId="{08F03691-EAA8-431F-C5FA-B6BB2433B847}"/>
          </ac:graphicFrameMkLst>
        </pc:graphicFrameChg>
        <pc:graphicFrameChg chg="add del">
          <ac:chgData name="PALANIAPPAN Devarajan" userId="0ccb0e75-6f62-4860-b5c8-e1d1cc272866" providerId="ADAL" clId="{6BFA7752-9EC0-471E-AC56-E890149C7F72}" dt="2023-12-11T04:06:49.980" v="1284" actId="26606"/>
          <ac:graphicFrameMkLst>
            <pc:docMk/>
            <pc:sldMk cId="466637426" sldId="264"/>
            <ac:graphicFrameMk id="72" creationId="{1C44E591-A445-497C-D2C4-1FFB545F4D47}"/>
          </ac:graphicFrameMkLst>
        </pc:graphicFrameChg>
        <pc:graphicFrameChg chg="add del">
          <ac:chgData name="PALANIAPPAN Devarajan" userId="0ccb0e75-6f62-4860-b5c8-e1d1cc272866" providerId="ADAL" clId="{6BFA7752-9EC0-471E-AC56-E890149C7F72}" dt="2023-12-11T04:07:22.496" v="1296" actId="26606"/>
          <ac:graphicFrameMkLst>
            <pc:docMk/>
            <pc:sldMk cId="466637426" sldId="264"/>
            <ac:graphicFrameMk id="72" creationId="{22EF9383-DEB9-DA08-96AF-639D4528F40B}"/>
          </ac:graphicFrameMkLst>
        </pc:graphicFrameChg>
        <pc:graphicFrameChg chg="add del">
          <ac:chgData name="PALANIAPPAN Devarajan" userId="0ccb0e75-6f62-4860-b5c8-e1d1cc272866" providerId="ADAL" clId="{6BFA7752-9EC0-471E-AC56-E890149C7F72}" dt="2023-12-11T04:07:48.420" v="1302" actId="26606"/>
          <ac:graphicFrameMkLst>
            <pc:docMk/>
            <pc:sldMk cId="466637426" sldId="264"/>
            <ac:graphicFrameMk id="72" creationId="{276B7F8B-0CF9-A752-4EE7-8EF6389CAC0C}"/>
          </ac:graphicFrameMkLst>
        </pc:graphicFrameChg>
        <pc:graphicFrameChg chg="add del">
          <ac:chgData name="PALANIAPPAN Devarajan" userId="0ccb0e75-6f62-4860-b5c8-e1d1cc272866" providerId="ADAL" clId="{6BFA7752-9EC0-471E-AC56-E890149C7F72}" dt="2023-12-11T04:05:51.959" v="1267" actId="26606"/>
          <ac:graphicFrameMkLst>
            <pc:docMk/>
            <pc:sldMk cId="466637426" sldId="264"/>
            <ac:graphicFrameMk id="72" creationId="{2C3656BC-79D1-DBC7-61AE-BF3326281CA8}"/>
          </ac:graphicFrameMkLst>
        </pc:graphicFrameChg>
        <pc:graphicFrameChg chg="add del">
          <ac:chgData name="PALANIAPPAN Devarajan" userId="0ccb0e75-6f62-4860-b5c8-e1d1cc272866" providerId="ADAL" clId="{6BFA7752-9EC0-471E-AC56-E890149C7F72}" dt="2023-12-11T04:05:26.540" v="1258" actId="26606"/>
          <ac:graphicFrameMkLst>
            <pc:docMk/>
            <pc:sldMk cId="466637426" sldId="264"/>
            <ac:graphicFrameMk id="72" creationId="{32B67785-32A9-95C6-A234-98FF268BE7B6}"/>
          </ac:graphicFrameMkLst>
        </pc:graphicFrameChg>
        <pc:graphicFrameChg chg="add del">
          <ac:chgData name="PALANIAPPAN Devarajan" userId="0ccb0e75-6f62-4860-b5c8-e1d1cc272866" providerId="ADAL" clId="{6BFA7752-9EC0-471E-AC56-E890149C7F72}" dt="2023-12-11T04:06:09.947" v="1273" actId="26606"/>
          <ac:graphicFrameMkLst>
            <pc:docMk/>
            <pc:sldMk cId="466637426" sldId="264"/>
            <ac:graphicFrameMk id="72" creationId="{342AE5F9-6B17-AFC1-3B8B-7CE2C04B873D}"/>
          </ac:graphicFrameMkLst>
        </pc:graphicFrameChg>
        <pc:graphicFrameChg chg="add del">
          <ac:chgData name="PALANIAPPAN Devarajan" userId="0ccb0e75-6f62-4860-b5c8-e1d1cc272866" providerId="ADAL" clId="{6BFA7752-9EC0-471E-AC56-E890149C7F72}" dt="2023-12-11T04:01:42.227" v="1229" actId="26606"/>
          <ac:graphicFrameMkLst>
            <pc:docMk/>
            <pc:sldMk cId="466637426" sldId="264"/>
            <ac:graphicFrameMk id="72" creationId="{4818729C-03A2-AE8F-7393-12302BEE63B8}"/>
          </ac:graphicFrameMkLst>
        </pc:graphicFrameChg>
        <pc:graphicFrameChg chg="add del">
          <ac:chgData name="PALANIAPPAN Devarajan" userId="0ccb0e75-6f62-4860-b5c8-e1d1cc272866" providerId="ADAL" clId="{6BFA7752-9EC0-471E-AC56-E890149C7F72}" dt="2023-12-11T04:04:39.017" v="1244" actId="26606"/>
          <ac:graphicFrameMkLst>
            <pc:docMk/>
            <pc:sldMk cId="466637426" sldId="264"/>
            <ac:graphicFrameMk id="72" creationId="{504F9C9A-E1B1-C971-521C-16EC63568F8A}"/>
          </ac:graphicFrameMkLst>
        </pc:graphicFrameChg>
        <pc:graphicFrameChg chg="add del">
          <ac:chgData name="PALANIAPPAN Devarajan" userId="0ccb0e75-6f62-4860-b5c8-e1d1cc272866" providerId="ADAL" clId="{6BFA7752-9EC0-471E-AC56-E890149C7F72}" dt="2023-12-11T04:07:02.912" v="1290" actId="26606"/>
          <ac:graphicFrameMkLst>
            <pc:docMk/>
            <pc:sldMk cId="466637426" sldId="264"/>
            <ac:graphicFrameMk id="72" creationId="{76FE330C-6939-AEAA-B489-9E8AF72D93EA}"/>
          </ac:graphicFrameMkLst>
        </pc:graphicFrameChg>
        <pc:graphicFrameChg chg="add del">
          <ac:chgData name="PALANIAPPAN Devarajan" userId="0ccb0e75-6f62-4860-b5c8-e1d1cc272866" providerId="ADAL" clId="{6BFA7752-9EC0-471E-AC56-E890149C7F72}" dt="2023-12-11T04:10:10.962" v="1323" actId="26606"/>
          <ac:graphicFrameMkLst>
            <pc:docMk/>
            <pc:sldMk cId="466637426" sldId="264"/>
            <ac:graphicFrameMk id="72" creationId="{77E97439-ADBC-4899-82B7-4F9E712BF670}"/>
          </ac:graphicFrameMkLst>
        </pc:graphicFrameChg>
        <pc:graphicFrameChg chg="add del">
          <ac:chgData name="PALANIAPPAN Devarajan" userId="0ccb0e75-6f62-4860-b5c8-e1d1cc272866" providerId="ADAL" clId="{6BFA7752-9EC0-471E-AC56-E890149C7F72}" dt="2023-12-11T04:09:22.667" v="1308" actId="26606"/>
          <ac:graphicFrameMkLst>
            <pc:docMk/>
            <pc:sldMk cId="466637426" sldId="264"/>
            <ac:graphicFrameMk id="72" creationId="{79B9585F-6346-7FDC-72B6-34B6A8E41D42}"/>
          </ac:graphicFrameMkLst>
        </pc:graphicFrameChg>
        <pc:graphicFrameChg chg="add del">
          <ac:chgData name="PALANIAPPAN Devarajan" userId="0ccb0e75-6f62-4860-b5c8-e1d1cc272866" providerId="ADAL" clId="{6BFA7752-9EC0-471E-AC56-E890149C7F72}" dt="2023-12-11T04:06:45.952" v="1281" actId="26606"/>
          <ac:graphicFrameMkLst>
            <pc:docMk/>
            <pc:sldMk cId="466637426" sldId="264"/>
            <ac:graphicFrameMk id="72" creationId="{8F84E115-4E17-409D-0719-575DBE3903A9}"/>
          </ac:graphicFrameMkLst>
        </pc:graphicFrameChg>
        <pc:graphicFrameChg chg="add del">
          <ac:chgData name="PALANIAPPAN Devarajan" userId="0ccb0e75-6f62-4860-b5c8-e1d1cc272866" providerId="ADAL" clId="{6BFA7752-9EC0-471E-AC56-E890149C7F72}" dt="2023-12-11T04:04:02.356" v="1241" actId="26606"/>
          <ac:graphicFrameMkLst>
            <pc:docMk/>
            <pc:sldMk cId="466637426" sldId="264"/>
            <ac:graphicFrameMk id="72" creationId="{A0A8FDB9-1AC4-11ED-40AD-829D1DC29CBD}"/>
          </ac:graphicFrameMkLst>
        </pc:graphicFrameChg>
        <pc:graphicFrameChg chg="add del">
          <ac:chgData name="PALANIAPPAN Devarajan" userId="0ccb0e75-6f62-4860-b5c8-e1d1cc272866" providerId="ADAL" clId="{6BFA7752-9EC0-471E-AC56-E890149C7F72}" dt="2023-12-11T04:24:15.793" v="1341" actId="26606"/>
          <ac:graphicFrameMkLst>
            <pc:docMk/>
            <pc:sldMk cId="466637426" sldId="264"/>
            <ac:graphicFrameMk id="72" creationId="{A339E08F-64BF-C052-554D-2CB33D9E6812}"/>
          </ac:graphicFrameMkLst>
        </pc:graphicFrameChg>
        <pc:graphicFrameChg chg="add del">
          <ac:chgData name="PALANIAPPAN Devarajan" userId="0ccb0e75-6f62-4860-b5c8-e1d1cc272866" providerId="ADAL" clId="{6BFA7752-9EC0-471E-AC56-E890149C7F72}" dt="2023-12-11T04:10:44.319" v="1331" actId="26606"/>
          <ac:graphicFrameMkLst>
            <pc:docMk/>
            <pc:sldMk cId="466637426" sldId="264"/>
            <ac:graphicFrameMk id="72" creationId="{A5508250-B4AC-E2B1-F15B-649A90977684}"/>
          </ac:graphicFrameMkLst>
        </pc:graphicFrameChg>
        <pc:graphicFrameChg chg="add del">
          <ac:chgData name="PALANIAPPAN Devarajan" userId="0ccb0e75-6f62-4860-b5c8-e1d1cc272866" providerId="ADAL" clId="{6BFA7752-9EC0-471E-AC56-E890149C7F72}" dt="2023-12-11T04:07:30.110" v="1299" actId="26606"/>
          <ac:graphicFrameMkLst>
            <pc:docMk/>
            <pc:sldMk cId="466637426" sldId="264"/>
            <ac:graphicFrameMk id="72" creationId="{AC5BE516-51FF-A3C9-696F-B2793D866575}"/>
          </ac:graphicFrameMkLst>
        </pc:graphicFrameChg>
        <pc:graphicFrameChg chg="add del">
          <ac:chgData name="PALANIAPPAN Devarajan" userId="0ccb0e75-6f62-4860-b5c8-e1d1cc272866" providerId="ADAL" clId="{6BFA7752-9EC0-471E-AC56-E890149C7F72}" dt="2023-12-11T04:05:48.299" v="1264" actId="26606"/>
          <ac:graphicFrameMkLst>
            <pc:docMk/>
            <pc:sldMk cId="466637426" sldId="264"/>
            <ac:graphicFrameMk id="72" creationId="{B04623C2-5705-8DC0-CE3D-570337F493A9}"/>
          </ac:graphicFrameMkLst>
        </pc:graphicFrameChg>
        <pc:graphicFrameChg chg="add del">
          <ac:chgData name="PALANIAPPAN Devarajan" userId="0ccb0e75-6f62-4860-b5c8-e1d1cc272866" providerId="ADAL" clId="{6BFA7752-9EC0-471E-AC56-E890149C7F72}" dt="2023-12-11T04:05:53.341" v="1270" actId="26606"/>
          <ac:graphicFrameMkLst>
            <pc:docMk/>
            <pc:sldMk cId="466637426" sldId="264"/>
            <ac:graphicFrameMk id="72" creationId="{B15A69CF-E03C-9677-2130-9EC7BC513E2A}"/>
          </ac:graphicFrameMkLst>
        </pc:graphicFrameChg>
        <pc:graphicFrameChg chg="add del">
          <ac:chgData name="PALANIAPPAN Devarajan" userId="0ccb0e75-6f62-4860-b5c8-e1d1cc272866" providerId="ADAL" clId="{6BFA7752-9EC0-471E-AC56-E890149C7F72}" dt="2023-12-11T04:05:13.249" v="1255" actId="26606"/>
          <ac:graphicFrameMkLst>
            <pc:docMk/>
            <pc:sldMk cId="466637426" sldId="264"/>
            <ac:graphicFrameMk id="72" creationId="{B17B0D8C-D05C-3836-B821-1962DE0DD320}"/>
          </ac:graphicFrameMkLst>
        </pc:graphicFrameChg>
        <pc:graphicFrameChg chg="add del">
          <ac:chgData name="PALANIAPPAN Devarajan" userId="0ccb0e75-6f62-4860-b5c8-e1d1cc272866" providerId="ADAL" clId="{6BFA7752-9EC0-471E-AC56-E890149C7F72}" dt="2023-12-11T04:05:42.949" v="1261" actId="26606"/>
          <ac:graphicFrameMkLst>
            <pc:docMk/>
            <pc:sldMk cId="466637426" sldId="264"/>
            <ac:graphicFrameMk id="72" creationId="{BEA31196-9D86-A37B-9994-07293ED0C849}"/>
          </ac:graphicFrameMkLst>
        </pc:graphicFrameChg>
        <pc:graphicFrameChg chg="add del">
          <ac:chgData name="PALANIAPPAN Devarajan" userId="0ccb0e75-6f62-4860-b5c8-e1d1cc272866" providerId="ADAL" clId="{6BFA7752-9EC0-471E-AC56-E890149C7F72}" dt="2023-12-11T04:06:56.964" v="1287" actId="26606"/>
          <ac:graphicFrameMkLst>
            <pc:docMk/>
            <pc:sldMk cId="466637426" sldId="264"/>
            <ac:graphicFrameMk id="72" creationId="{C5D2D37E-57E5-BEBB-1C6E-F34353FCD16F}"/>
          </ac:graphicFrameMkLst>
        </pc:graphicFrameChg>
        <pc:graphicFrameChg chg="add del mod replId">
          <ac:chgData name="PALANIAPPAN Devarajan" userId="0ccb0e75-6f62-4860-b5c8-e1d1cc272866" providerId="ADAL" clId="{6BFA7752-9EC0-471E-AC56-E890149C7F72}" dt="2023-12-15T08:43:19.706" v="2100" actId="11529"/>
          <ac:graphicFrameMkLst>
            <pc:docMk/>
            <pc:sldMk cId="466637426" sldId="264"/>
            <ac:graphicFrameMk id="72" creationId="{D66DE57B-D049-EA66-087F-1B4B5738916F}"/>
          </ac:graphicFrameMkLst>
        </pc:graphicFrameChg>
        <pc:graphicFrameChg chg="add del">
          <ac:chgData name="PALANIAPPAN Devarajan" userId="0ccb0e75-6f62-4860-b5c8-e1d1cc272866" providerId="ADAL" clId="{6BFA7752-9EC0-471E-AC56-E890149C7F72}" dt="2023-12-11T04:10:31.273" v="1328" actId="26606"/>
          <ac:graphicFrameMkLst>
            <pc:docMk/>
            <pc:sldMk cId="466637426" sldId="264"/>
            <ac:graphicFrameMk id="72" creationId="{EBF51746-2B92-0835-259F-805263CF417F}"/>
          </ac:graphicFrameMkLst>
        </pc:graphicFrameChg>
        <pc:graphicFrameChg chg="add del">
          <ac:chgData name="PALANIAPPAN Devarajan" userId="0ccb0e75-6f62-4860-b5c8-e1d1cc272866" providerId="ADAL" clId="{6BFA7752-9EC0-471E-AC56-E890149C7F72}" dt="2023-12-11T04:07:12.593" v="1293" actId="26606"/>
          <ac:graphicFrameMkLst>
            <pc:docMk/>
            <pc:sldMk cId="466637426" sldId="264"/>
            <ac:graphicFrameMk id="72" creationId="{FCDD79BC-27DB-706E-F753-4143496DDE9B}"/>
          </ac:graphicFrameMkLst>
        </pc:graphicFrameChg>
        <pc:graphicFrameChg chg="add del mod replId modGraphic">
          <ac:chgData name="PALANIAPPAN Devarajan" userId="0ccb0e75-6f62-4860-b5c8-e1d1cc272866" providerId="ADAL" clId="{6BFA7752-9EC0-471E-AC56-E890149C7F72}" dt="2023-12-11T04:04:51.087" v="1251" actId="26606"/>
          <ac:graphicFrameMkLst>
            <pc:docMk/>
            <pc:sldMk cId="466637426" sldId="264"/>
            <ac:graphicFrameMk id="77" creationId="{6CF5CDED-1719-9A2B-84C4-DB7ABA99A8C9}"/>
          </ac:graphicFrameMkLst>
        </pc:graphicFrameChg>
        <pc:graphicFrameChg chg="add del mod replId">
          <ac:chgData name="PALANIAPPAN Devarajan" userId="0ccb0e75-6f62-4860-b5c8-e1d1cc272866" providerId="ADAL" clId="{6BFA7752-9EC0-471E-AC56-E890149C7F72}" dt="2023-12-11T04:04:52.660" v="1252" actId="26606"/>
          <ac:graphicFrameMkLst>
            <pc:docMk/>
            <pc:sldMk cId="466637426" sldId="264"/>
            <ac:graphicFrameMk id="85" creationId="{4A20F60D-809E-0A86-1300-9904F25F87BB}"/>
          </ac:graphicFrameMkLst>
        </pc:graphicFrameChg>
        <pc:graphicFrameChg chg="add del mod replId">
          <ac:chgData name="PALANIAPPAN Devarajan" userId="0ccb0e75-6f62-4860-b5c8-e1d1cc272866" providerId="ADAL" clId="{6BFA7752-9EC0-471E-AC56-E890149C7F72}" dt="2023-12-11T04:06:09.979" v="1275" actId="26606"/>
          <ac:graphicFrameMkLst>
            <pc:docMk/>
            <pc:sldMk cId="466637426" sldId="264"/>
            <ac:graphicFrameMk id="115" creationId="{F074848A-B636-0BB9-0ED8-56AAD81AEF65}"/>
          </ac:graphicFrameMkLst>
        </pc:graphicFrameChg>
        <pc:graphicFrameChg chg="add del mod replId">
          <ac:chgData name="PALANIAPPAN Devarajan" userId="0ccb0e75-6f62-4860-b5c8-e1d1cc272866" providerId="ADAL" clId="{6BFA7752-9EC0-471E-AC56-E890149C7F72}" dt="2023-12-11T04:10:10.995" v="1325" actId="26606"/>
          <ac:graphicFrameMkLst>
            <pc:docMk/>
            <pc:sldMk cId="466637426" sldId="264"/>
            <ac:graphicFrameMk id="145" creationId="{1DC733C6-D5B2-0001-5D18-A213BBD8B5D3}"/>
          </ac:graphicFrameMkLst>
        </pc:graphicFrameChg>
        <pc:picChg chg="add del mod">
          <ac:chgData name="PALANIAPPAN Devarajan" userId="0ccb0e75-6f62-4860-b5c8-e1d1cc272866" providerId="ADAL" clId="{6BFA7752-9EC0-471E-AC56-E890149C7F72}" dt="2023-12-08T13:27:27.804" v="847" actId="478"/>
          <ac:picMkLst>
            <pc:docMk/>
            <pc:sldMk cId="466637426" sldId="264"/>
            <ac:picMk id="3" creationId="{6AEFFEC7-40B1-5D16-05B1-EAAA319B5774}"/>
          </ac:picMkLst>
        </pc:picChg>
        <pc:picChg chg="add del">
          <ac:chgData name="PALANIAPPAN Devarajan" userId="0ccb0e75-6f62-4860-b5c8-e1d1cc272866" providerId="ADAL" clId="{6BFA7752-9EC0-471E-AC56-E890149C7F72}" dt="2023-12-08T13:58:26.205" v="874" actId="26606"/>
          <ac:picMkLst>
            <pc:docMk/>
            <pc:sldMk cId="466637426" sldId="264"/>
            <ac:picMk id="9" creationId="{314781D8-DCD0-0A9C-F395-B553C8A001DF}"/>
          </ac:picMkLst>
        </pc:picChg>
        <pc:picChg chg="add del">
          <ac:chgData name="PALANIAPPAN Devarajan" userId="0ccb0e75-6f62-4860-b5c8-e1d1cc272866" providerId="ADAL" clId="{6BFA7752-9EC0-471E-AC56-E890149C7F72}" dt="2023-12-11T04:09:22.667" v="1308" actId="26606"/>
          <ac:picMkLst>
            <pc:docMk/>
            <pc:sldMk cId="466637426" sldId="264"/>
            <ac:picMk id="26" creationId="{078B3325-3205-0432-FBC8-5BD0FA27DA26}"/>
          </ac:picMkLst>
        </pc:picChg>
        <pc:picChg chg="add del">
          <ac:chgData name="PALANIAPPAN Devarajan" userId="0ccb0e75-6f62-4860-b5c8-e1d1cc272866" providerId="ADAL" clId="{6BFA7752-9EC0-471E-AC56-E890149C7F72}" dt="2023-12-11T04:07:30.110" v="1299" actId="26606"/>
          <ac:picMkLst>
            <pc:docMk/>
            <pc:sldMk cId="466637426" sldId="264"/>
            <ac:picMk id="26" creationId="{16129563-ECD7-D5FD-508B-25E2C4886329}"/>
          </ac:picMkLst>
        </pc:picChg>
        <pc:picChg chg="add del">
          <ac:chgData name="PALANIAPPAN Devarajan" userId="0ccb0e75-6f62-4860-b5c8-e1d1cc272866" providerId="ADAL" clId="{6BFA7752-9EC0-471E-AC56-E890149C7F72}" dt="2023-12-11T04:07:02.912" v="1290" actId="26606"/>
          <ac:picMkLst>
            <pc:docMk/>
            <pc:sldMk cId="466637426" sldId="264"/>
            <ac:picMk id="26" creationId="{1F5FC096-8BCE-64C9-2653-F50DBEABF53E}"/>
          </ac:picMkLst>
        </pc:picChg>
        <pc:picChg chg="add del">
          <ac:chgData name="PALANIAPPAN Devarajan" userId="0ccb0e75-6f62-4860-b5c8-e1d1cc272866" providerId="ADAL" clId="{6BFA7752-9EC0-471E-AC56-E890149C7F72}" dt="2023-12-11T04:06:56.964" v="1287" actId="26606"/>
          <ac:picMkLst>
            <pc:docMk/>
            <pc:sldMk cId="466637426" sldId="264"/>
            <ac:picMk id="26" creationId="{37F0CD60-2613-4AE5-DE51-3BE189017DC6}"/>
          </ac:picMkLst>
        </pc:picChg>
        <pc:picChg chg="add del">
          <ac:chgData name="PALANIAPPAN Devarajan" userId="0ccb0e75-6f62-4860-b5c8-e1d1cc272866" providerId="ADAL" clId="{6BFA7752-9EC0-471E-AC56-E890149C7F72}" dt="2023-12-11T04:01:42.227" v="1229" actId="26606"/>
          <ac:picMkLst>
            <pc:docMk/>
            <pc:sldMk cId="466637426" sldId="264"/>
            <ac:picMk id="26" creationId="{465A9F93-AB85-6928-5EC7-05946D1933E4}"/>
          </ac:picMkLst>
        </pc:picChg>
        <pc:picChg chg="add del">
          <ac:chgData name="PALANIAPPAN Devarajan" userId="0ccb0e75-6f62-4860-b5c8-e1d1cc272866" providerId="ADAL" clId="{6BFA7752-9EC0-471E-AC56-E890149C7F72}" dt="2023-12-11T04:06:45.952" v="1281" actId="26606"/>
          <ac:picMkLst>
            <pc:docMk/>
            <pc:sldMk cId="466637426" sldId="264"/>
            <ac:picMk id="26" creationId="{54764628-2BA5-234D-DC28-AF8260FC9345}"/>
          </ac:picMkLst>
        </pc:picChg>
        <pc:picChg chg="add del">
          <ac:chgData name="PALANIAPPAN Devarajan" userId="0ccb0e75-6f62-4860-b5c8-e1d1cc272866" providerId="ADAL" clId="{6BFA7752-9EC0-471E-AC56-E890149C7F72}" dt="2023-12-11T04:24:15.793" v="1341" actId="26606"/>
          <ac:picMkLst>
            <pc:docMk/>
            <pc:sldMk cId="466637426" sldId="264"/>
            <ac:picMk id="26" creationId="{73A67920-C356-A768-5B6D-09AF783F334D}"/>
          </ac:picMkLst>
        </pc:picChg>
        <pc:picChg chg="add del">
          <ac:chgData name="PALANIAPPAN Devarajan" userId="0ccb0e75-6f62-4860-b5c8-e1d1cc272866" providerId="ADAL" clId="{6BFA7752-9EC0-471E-AC56-E890149C7F72}" dt="2023-12-11T04:07:12.593" v="1293" actId="26606"/>
          <ac:picMkLst>
            <pc:docMk/>
            <pc:sldMk cId="466637426" sldId="264"/>
            <ac:picMk id="26" creationId="{9659DDA5-D8B5-AECC-B168-253FD402E617}"/>
          </ac:picMkLst>
        </pc:picChg>
        <pc:picChg chg="add del">
          <ac:chgData name="PALANIAPPAN Devarajan" userId="0ccb0e75-6f62-4860-b5c8-e1d1cc272866" providerId="ADAL" clId="{6BFA7752-9EC0-471E-AC56-E890149C7F72}" dt="2023-12-11T04:10:44.319" v="1331" actId="26606"/>
          <ac:picMkLst>
            <pc:docMk/>
            <pc:sldMk cId="466637426" sldId="264"/>
            <ac:picMk id="26" creationId="{9CA90631-EA69-75D3-6D18-0B21B1F3A715}"/>
          </ac:picMkLst>
        </pc:picChg>
        <pc:picChg chg="add del">
          <ac:chgData name="PALANIAPPAN Devarajan" userId="0ccb0e75-6f62-4860-b5c8-e1d1cc272866" providerId="ADAL" clId="{6BFA7752-9EC0-471E-AC56-E890149C7F72}" dt="2023-12-11T04:04:39.017" v="1244" actId="26606"/>
          <ac:picMkLst>
            <pc:docMk/>
            <pc:sldMk cId="466637426" sldId="264"/>
            <ac:picMk id="26" creationId="{9F4FA499-0CAC-1492-0891-E364A04B3965}"/>
          </ac:picMkLst>
        </pc:picChg>
        <pc:picChg chg="add del">
          <ac:chgData name="PALANIAPPAN Devarajan" userId="0ccb0e75-6f62-4860-b5c8-e1d1cc272866" providerId="ADAL" clId="{6BFA7752-9EC0-471E-AC56-E890149C7F72}" dt="2023-12-11T04:07:22.496" v="1296" actId="26606"/>
          <ac:picMkLst>
            <pc:docMk/>
            <pc:sldMk cId="466637426" sldId="264"/>
            <ac:picMk id="26" creationId="{9F81B833-7EA3-CCE1-7466-0D3154E05978}"/>
          </ac:picMkLst>
        </pc:picChg>
        <pc:picChg chg="add del">
          <ac:chgData name="PALANIAPPAN Devarajan" userId="0ccb0e75-6f62-4860-b5c8-e1d1cc272866" providerId="ADAL" clId="{6BFA7752-9EC0-471E-AC56-E890149C7F72}" dt="2023-12-11T04:04:02.356" v="1241" actId="26606"/>
          <ac:picMkLst>
            <pc:docMk/>
            <pc:sldMk cId="466637426" sldId="264"/>
            <ac:picMk id="26" creationId="{A126C659-B868-5680-7FAB-FA061E0A3DEB}"/>
          </ac:picMkLst>
        </pc:picChg>
        <pc:picChg chg="add del">
          <ac:chgData name="PALANIAPPAN Devarajan" userId="0ccb0e75-6f62-4860-b5c8-e1d1cc272866" providerId="ADAL" clId="{6BFA7752-9EC0-471E-AC56-E890149C7F72}" dt="2023-12-11T04:06:49.980" v="1284" actId="26606"/>
          <ac:picMkLst>
            <pc:docMk/>
            <pc:sldMk cId="466637426" sldId="264"/>
            <ac:picMk id="26" creationId="{AE114DDC-9B3C-7197-F960-E73D392A2711}"/>
          </ac:picMkLst>
        </pc:picChg>
        <pc:picChg chg="add del">
          <ac:chgData name="PALANIAPPAN Devarajan" userId="0ccb0e75-6f62-4860-b5c8-e1d1cc272866" providerId="ADAL" clId="{6BFA7752-9EC0-471E-AC56-E890149C7F72}" dt="2023-12-11T04:05:26.540" v="1258" actId="26606"/>
          <ac:picMkLst>
            <pc:docMk/>
            <pc:sldMk cId="466637426" sldId="264"/>
            <ac:picMk id="26" creationId="{AEBEEA1E-3635-BB13-F505-4A5A4BB729BB}"/>
          </ac:picMkLst>
        </pc:picChg>
        <pc:picChg chg="add del">
          <ac:chgData name="PALANIAPPAN Devarajan" userId="0ccb0e75-6f62-4860-b5c8-e1d1cc272866" providerId="ADAL" clId="{6BFA7752-9EC0-471E-AC56-E890149C7F72}" dt="2023-12-11T04:05:51.959" v="1267" actId="26606"/>
          <ac:picMkLst>
            <pc:docMk/>
            <pc:sldMk cId="466637426" sldId="264"/>
            <ac:picMk id="26" creationId="{B3F4EC11-2C7B-523B-D4DF-92E2C8987E05}"/>
          </ac:picMkLst>
        </pc:picChg>
        <pc:picChg chg="add del">
          <ac:chgData name="PALANIAPPAN Devarajan" userId="0ccb0e75-6f62-4860-b5c8-e1d1cc272866" providerId="ADAL" clId="{6BFA7752-9EC0-471E-AC56-E890149C7F72}" dt="2023-12-11T04:05:53.341" v="1270" actId="26606"/>
          <ac:picMkLst>
            <pc:docMk/>
            <pc:sldMk cId="466637426" sldId="264"/>
            <ac:picMk id="26" creationId="{BA8DCC16-BC64-5265-8C63-7E5914B846C4}"/>
          </ac:picMkLst>
        </pc:picChg>
        <pc:picChg chg="add del">
          <ac:chgData name="PALANIAPPAN Devarajan" userId="0ccb0e75-6f62-4860-b5c8-e1d1cc272866" providerId="ADAL" clId="{6BFA7752-9EC0-471E-AC56-E890149C7F72}" dt="2023-12-11T04:07:48.420" v="1302" actId="26606"/>
          <ac:picMkLst>
            <pc:docMk/>
            <pc:sldMk cId="466637426" sldId="264"/>
            <ac:picMk id="26" creationId="{BFA0E74F-5A5E-EF5C-145E-EF8241FB9A8C}"/>
          </ac:picMkLst>
        </pc:picChg>
        <pc:picChg chg="add del">
          <ac:chgData name="PALANIAPPAN Devarajan" userId="0ccb0e75-6f62-4860-b5c8-e1d1cc272866" providerId="ADAL" clId="{6BFA7752-9EC0-471E-AC56-E890149C7F72}" dt="2023-12-11T04:10:10.962" v="1323" actId="26606"/>
          <ac:picMkLst>
            <pc:docMk/>
            <pc:sldMk cId="466637426" sldId="264"/>
            <ac:picMk id="26" creationId="{C0625AE0-6B1B-B79C-C6C0-2C42337D7966}"/>
          </ac:picMkLst>
        </pc:picChg>
        <pc:picChg chg="add del">
          <ac:chgData name="PALANIAPPAN Devarajan" userId="0ccb0e75-6f62-4860-b5c8-e1d1cc272866" providerId="ADAL" clId="{6BFA7752-9EC0-471E-AC56-E890149C7F72}" dt="2023-12-11T04:10:31.273" v="1328" actId="26606"/>
          <ac:picMkLst>
            <pc:docMk/>
            <pc:sldMk cId="466637426" sldId="264"/>
            <ac:picMk id="26" creationId="{C3B54B31-895B-0F11-0ED7-5F907856F334}"/>
          </ac:picMkLst>
        </pc:picChg>
        <pc:picChg chg="add del">
          <ac:chgData name="PALANIAPPAN Devarajan" userId="0ccb0e75-6f62-4860-b5c8-e1d1cc272866" providerId="ADAL" clId="{6BFA7752-9EC0-471E-AC56-E890149C7F72}" dt="2023-12-11T04:05:42.949" v="1261" actId="26606"/>
          <ac:picMkLst>
            <pc:docMk/>
            <pc:sldMk cId="466637426" sldId="264"/>
            <ac:picMk id="26" creationId="{C75D0CB6-22F3-23FD-F119-E363C3026A7A}"/>
          </ac:picMkLst>
        </pc:picChg>
        <pc:picChg chg="add del">
          <ac:chgData name="PALANIAPPAN Devarajan" userId="0ccb0e75-6f62-4860-b5c8-e1d1cc272866" providerId="ADAL" clId="{6BFA7752-9EC0-471E-AC56-E890149C7F72}" dt="2023-12-11T04:09:57.522" v="1320" actId="26606"/>
          <ac:picMkLst>
            <pc:docMk/>
            <pc:sldMk cId="466637426" sldId="264"/>
            <ac:picMk id="26" creationId="{C8930B2E-CA0D-004E-32F2-947C935A7CE7}"/>
          </ac:picMkLst>
        </pc:picChg>
        <pc:picChg chg="add del">
          <ac:chgData name="PALANIAPPAN Devarajan" userId="0ccb0e75-6f62-4860-b5c8-e1d1cc272866" providerId="ADAL" clId="{6BFA7752-9EC0-471E-AC56-E890149C7F72}" dt="2023-12-11T04:06:09.947" v="1273" actId="26606"/>
          <ac:picMkLst>
            <pc:docMk/>
            <pc:sldMk cId="466637426" sldId="264"/>
            <ac:picMk id="26" creationId="{DA225F38-EE14-0AB1-1B3F-83BC36864764}"/>
          </ac:picMkLst>
        </pc:picChg>
        <pc:picChg chg="add del">
          <ac:chgData name="PALANIAPPAN Devarajan" userId="0ccb0e75-6f62-4860-b5c8-e1d1cc272866" providerId="ADAL" clId="{6BFA7752-9EC0-471E-AC56-E890149C7F72}" dt="2023-12-11T04:05:13.249" v="1255" actId="26606"/>
          <ac:picMkLst>
            <pc:docMk/>
            <pc:sldMk cId="466637426" sldId="264"/>
            <ac:picMk id="26" creationId="{EA919A4D-531C-C4A2-B04A-01F7CC39B966}"/>
          </ac:picMkLst>
        </pc:picChg>
        <pc:picChg chg="add del">
          <ac:chgData name="PALANIAPPAN Devarajan" userId="0ccb0e75-6f62-4860-b5c8-e1d1cc272866" providerId="ADAL" clId="{6BFA7752-9EC0-471E-AC56-E890149C7F72}" dt="2023-12-11T04:05:48.299" v="1264" actId="26606"/>
          <ac:picMkLst>
            <pc:docMk/>
            <pc:sldMk cId="466637426" sldId="264"/>
            <ac:picMk id="26" creationId="{F0560E54-D571-3600-1B6F-AFD14B3C4F9E}"/>
          </ac:picMkLst>
        </pc:picChg>
        <pc:picChg chg="add del mod replId">
          <ac:chgData name="PALANIAPPAN Devarajan" userId="0ccb0e75-6f62-4860-b5c8-e1d1cc272866" providerId="ADAL" clId="{6BFA7752-9EC0-471E-AC56-E890149C7F72}" dt="2023-12-15T12:21:39.112" v="2167" actId="1076"/>
          <ac:picMkLst>
            <pc:docMk/>
            <pc:sldMk cId="466637426" sldId="264"/>
            <ac:picMk id="26" creationId="{F3C911E1-46BD-53D2-75EB-D97D60015B52}"/>
          </ac:picMkLst>
        </pc:picChg>
        <pc:picChg chg="add del mod ord replId">
          <ac:chgData name="PALANIAPPAN Devarajan" userId="0ccb0e75-6f62-4860-b5c8-e1d1cc272866" providerId="ADAL" clId="{6BFA7752-9EC0-471E-AC56-E890149C7F72}" dt="2023-12-11T04:04:51.087" v="1251" actId="26606"/>
          <ac:picMkLst>
            <pc:docMk/>
            <pc:sldMk cId="466637426" sldId="264"/>
            <ac:picMk id="76" creationId="{906F0168-00A8-9AF7-C9E6-A30E4ED0775D}"/>
          </ac:picMkLst>
        </pc:picChg>
        <pc:picChg chg="add del mod replId">
          <ac:chgData name="PALANIAPPAN Devarajan" userId="0ccb0e75-6f62-4860-b5c8-e1d1cc272866" providerId="ADAL" clId="{6BFA7752-9EC0-471E-AC56-E890149C7F72}" dt="2023-12-11T04:04:52.660" v="1252" actId="26606"/>
          <ac:picMkLst>
            <pc:docMk/>
            <pc:sldMk cId="466637426" sldId="264"/>
            <ac:picMk id="84" creationId="{41BBB292-DBA3-E313-35DE-DA26735A98D1}"/>
          </ac:picMkLst>
        </pc:picChg>
        <pc:picChg chg="add del mod replId">
          <ac:chgData name="PALANIAPPAN Devarajan" userId="0ccb0e75-6f62-4860-b5c8-e1d1cc272866" providerId="ADAL" clId="{6BFA7752-9EC0-471E-AC56-E890149C7F72}" dt="2023-12-11T04:06:09.979" v="1275" actId="26606"/>
          <ac:picMkLst>
            <pc:docMk/>
            <pc:sldMk cId="466637426" sldId="264"/>
            <ac:picMk id="113" creationId="{0B98AE42-85FB-5464-23BF-0DF4BCB165FB}"/>
          </ac:picMkLst>
        </pc:picChg>
        <pc:picChg chg="add del mod replId">
          <ac:chgData name="PALANIAPPAN Devarajan" userId="0ccb0e75-6f62-4860-b5c8-e1d1cc272866" providerId="ADAL" clId="{6BFA7752-9EC0-471E-AC56-E890149C7F72}" dt="2023-12-11T04:10:10.995" v="1325" actId="26606"/>
          <ac:picMkLst>
            <pc:docMk/>
            <pc:sldMk cId="466637426" sldId="264"/>
            <ac:picMk id="143" creationId="{88A050A4-E132-222E-7040-780161B5962F}"/>
          </ac:picMkLst>
        </pc:picChg>
        <pc:cxnChg chg="add del">
          <ac:chgData name="PALANIAPPAN Devarajan" userId="0ccb0e75-6f62-4860-b5c8-e1d1cc272866" providerId="ADAL" clId="{6BFA7752-9EC0-471E-AC56-E890149C7F72}" dt="2023-12-08T13:58:09.295" v="870" actId="26606"/>
          <ac:cxnSpMkLst>
            <pc:docMk/>
            <pc:sldMk cId="466637426" sldId="264"/>
            <ac:cxnSpMk id="16" creationId="{23AAC9B5-8015-485C-ACF9-A750390E9A56}"/>
          </ac:cxnSpMkLst>
        </pc:cxnChg>
        <pc:cxnChg chg="add del">
          <ac:chgData name="PALANIAPPAN Devarajan" userId="0ccb0e75-6f62-4860-b5c8-e1d1cc272866" providerId="ADAL" clId="{6BFA7752-9EC0-471E-AC56-E890149C7F72}" dt="2023-12-08T14:05:31.663" v="951" actId="26606"/>
          <ac:cxnSpMkLst>
            <pc:docMk/>
            <pc:sldMk cId="466637426" sldId="264"/>
            <ac:cxnSpMk id="44" creationId="{C49DA8F6-BCC1-4447-B54C-57856834B94B}"/>
          </ac:cxnSpMkLst>
        </pc:cxnChg>
        <pc:cxnChg chg="add del">
          <ac:chgData name="PALANIAPPAN Devarajan" userId="0ccb0e75-6f62-4860-b5c8-e1d1cc272866" providerId="ADAL" clId="{6BFA7752-9EC0-471E-AC56-E890149C7F72}" dt="2023-12-11T04:04:39.017" v="1244" actId="26606"/>
          <ac:cxnSpMkLst>
            <pc:docMk/>
            <pc:sldMk cId="466637426" sldId="264"/>
            <ac:cxnSpMk id="78" creationId="{1503BFE4-729B-D9D0-C17B-501E6AF1127A}"/>
          </ac:cxnSpMkLst>
        </pc:cxnChg>
        <pc:cxnChg chg="add del">
          <ac:chgData name="PALANIAPPAN Devarajan" userId="0ccb0e75-6f62-4860-b5c8-e1d1cc272866" providerId="ADAL" clId="{6BFA7752-9EC0-471E-AC56-E890149C7F72}" dt="2023-12-11T04:09:22.667" v="1308" actId="26606"/>
          <ac:cxnSpMkLst>
            <pc:docMk/>
            <pc:sldMk cId="466637426" sldId="264"/>
            <ac:cxnSpMk id="118" creationId="{08671CFF-13CE-4046-6B91-44F30DCCF2E7}"/>
          </ac:cxnSpMkLst>
        </pc:cxnChg>
        <pc:cxnChg chg="add del">
          <ac:chgData name="PALANIAPPAN Devarajan" userId="0ccb0e75-6f62-4860-b5c8-e1d1cc272866" providerId="ADAL" clId="{6BFA7752-9EC0-471E-AC56-E890149C7F72}" dt="2023-12-11T04:24:15.793" v="1341" actId="26606"/>
          <ac:cxnSpMkLst>
            <pc:docMk/>
            <pc:sldMk cId="466637426" sldId="264"/>
            <ac:cxnSpMk id="146" creationId="{1503BFE4-729B-D9D0-C17B-501E6AF1127A}"/>
          </ac:cxnSpMkLst>
        </pc:cxnChg>
      </pc:sldChg>
      <pc:sldChg chg="new del">
        <pc:chgData name="PALANIAPPAN Devarajan" userId="0ccb0e75-6f62-4860-b5c8-e1d1cc272866" providerId="ADAL" clId="{6BFA7752-9EC0-471E-AC56-E890149C7F72}" dt="2023-12-07T07:37:38.281" v="174" actId="47"/>
        <pc:sldMkLst>
          <pc:docMk/>
          <pc:sldMk cId="567649349" sldId="264"/>
        </pc:sldMkLst>
      </pc:sldChg>
      <pc:sldChg chg="new del">
        <pc:chgData name="PALANIAPPAN Devarajan" userId="0ccb0e75-6f62-4860-b5c8-e1d1cc272866" providerId="ADAL" clId="{6BFA7752-9EC0-471E-AC56-E890149C7F72}" dt="2023-12-07T07:37:38.122" v="173" actId="47"/>
        <pc:sldMkLst>
          <pc:docMk/>
          <pc:sldMk cId="1911966388" sldId="265"/>
        </pc:sldMkLst>
      </pc:sldChg>
      <pc:sldChg chg="addSp modSp new del mod">
        <pc:chgData name="PALANIAPPAN Devarajan" userId="0ccb0e75-6f62-4860-b5c8-e1d1cc272866" providerId="ADAL" clId="{6BFA7752-9EC0-471E-AC56-E890149C7F72}" dt="2023-12-08T14:23:45.858" v="1085" actId="47"/>
        <pc:sldMkLst>
          <pc:docMk/>
          <pc:sldMk cId="4087613528" sldId="265"/>
        </pc:sldMkLst>
        <pc:picChg chg="add mod">
          <ac:chgData name="PALANIAPPAN Devarajan" userId="0ccb0e75-6f62-4860-b5c8-e1d1cc272866" providerId="ADAL" clId="{6BFA7752-9EC0-471E-AC56-E890149C7F72}" dt="2023-12-08T14:23:32.222" v="1018" actId="27614"/>
          <ac:picMkLst>
            <pc:docMk/>
            <pc:sldMk cId="4087613528" sldId="265"/>
            <ac:picMk id="3" creationId="{51A8E2DB-9879-7953-09FC-59DD0C047C35}"/>
          </ac:picMkLst>
        </pc:picChg>
        <pc:picChg chg="add mod">
          <ac:chgData name="PALANIAPPAN Devarajan" userId="0ccb0e75-6f62-4860-b5c8-e1d1cc272866" providerId="ADAL" clId="{6BFA7752-9EC0-471E-AC56-E890149C7F72}" dt="2023-12-08T14:23:32.143" v="1013" actId="27614"/>
          <ac:picMkLst>
            <pc:docMk/>
            <pc:sldMk cId="4087613528" sldId="265"/>
            <ac:picMk id="5" creationId="{F9747A17-2253-3FE2-C2A4-8C7F9F177C09}"/>
          </ac:picMkLst>
        </pc:picChg>
        <pc:picChg chg="add mod">
          <ac:chgData name="PALANIAPPAN Devarajan" userId="0ccb0e75-6f62-4860-b5c8-e1d1cc272866" providerId="ADAL" clId="{6BFA7752-9EC0-471E-AC56-E890149C7F72}" dt="2023-12-08T14:23:35.783" v="1078" actId="27614"/>
          <ac:picMkLst>
            <pc:docMk/>
            <pc:sldMk cId="4087613528" sldId="265"/>
            <ac:picMk id="7" creationId="{69ECAC39-E12D-F32B-879A-64BD03B58C9B}"/>
          </ac:picMkLst>
        </pc:picChg>
        <pc:picChg chg="add mod">
          <ac:chgData name="PALANIAPPAN Devarajan" userId="0ccb0e75-6f62-4860-b5c8-e1d1cc272866" providerId="ADAL" clId="{6BFA7752-9EC0-471E-AC56-E890149C7F72}" dt="2023-12-08T14:23:32.128" v="1012" actId="27614"/>
          <ac:picMkLst>
            <pc:docMk/>
            <pc:sldMk cId="4087613528" sldId="265"/>
            <ac:picMk id="9" creationId="{65459199-ACF8-925E-1F72-41A25838B957}"/>
          </ac:picMkLst>
        </pc:picChg>
        <pc:picChg chg="add mod">
          <ac:chgData name="PALANIAPPAN Devarajan" userId="0ccb0e75-6f62-4860-b5c8-e1d1cc272866" providerId="ADAL" clId="{6BFA7752-9EC0-471E-AC56-E890149C7F72}" dt="2023-12-08T14:23:32.332" v="1019" actId="27614"/>
          <ac:picMkLst>
            <pc:docMk/>
            <pc:sldMk cId="4087613528" sldId="265"/>
            <ac:picMk id="11" creationId="{069AB68A-25C8-EB80-37F0-BDEEDCB6BD92}"/>
          </ac:picMkLst>
        </pc:picChg>
        <pc:picChg chg="add mod">
          <ac:chgData name="PALANIAPPAN Devarajan" userId="0ccb0e75-6f62-4860-b5c8-e1d1cc272866" providerId="ADAL" clId="{6BFA7752-9EC0-471E-AC56-E890149C7F72}" dt="2023-12-08T14:23:32.143" v="1014" actId="27614"/>
          <ac:picMkLst>
            <pc:docMk/>
            <pc:sldMk cId="4087613528" sldId="265"/>
            <ac:picMk id="13" creationId="{2FEE9CEA-5C3F-5549-8E4E-E3D5787ED195}"/>
          </ac:picMkLst>
        </pc:picChg>
        <pc:picChg chg="add mod">
          <ac:chgData name="PALANIAPPAN Devarajan" userId="0ccb0e75-6f62-4860-b5c8-e1d1cc272866" providerId="ADAL" clId="{6BFA7752-9EC0-471E-AC56-E890149C7F72}" dt="2023-12-08T14:23:32.426" v="1028" actId="27614"/>
          <ac:picMkLst>
            <pc:docMk/>
            <pc:sldMk cId="4087613528" sldId="265"/>
            <ac:picMk id="15" creationId="{F44C993F-ABBC-8ECF-ACC6-860ADD0704B9}"/>
          </ac:picMkLst>
        </pc:picChg>
        <pc:picChg chg="add mod">
          <ac:chgData name="PALANIAPPAN Devarajan" userId="0ccb0e75-6f62-4860-b5c8-e1d1cc272866" providerId="ADAL" clId="{6BFA7752-9EC0-471E-AC56-E890149C7F72}" dt="2023-12-08T14:23:32.332" v="1020" actId="27614"/>
          <ac:picMkLst>
            <pc:docMk/>
            <pc:sldMk cId="4087613528" sldId="265"/>
            <ac:picMk id="17" creationId="{EBC198E3-D25D-6640-F753-EB83DFA213BC}"/>
          </ac:picMkLst>
        </pc:picChg>
        <pc:picChg chg="add mod">
          <ac:chgData name="PALANIAPPAN Devarajan" userId="0ccb0e75-6f62-4860-b5c8-e1d1cc272866" providerId="ADAL" clId="{6BFA7752-9EC0-471E-AC56-E890149C7F72}" dt="2023-12-08T14:23:35.878" v="1079" actId="27614"/>
          <ac:picMkLst>
            <pc:docMk/>
            <pc:sldMk cId="4087613528" sldId="265"/>
            <ac:picMk id="19" creationId="{5CDBB98B-632D-105C-8DBC-62C4EA7B66E1}"/>
          </ac:picMkLst>
        </pc:picChg>
        <pc:picChg chg="add mod">
          <ac:chgData name="PALANIAPPAN Devarajan" userId="0ccb0e75-6f62-4860-b5c8-e1d1cc272866" providerId="ADAL" clId="{6BFA7752-9EC0-471E-AC56-E890149C7F72}" dt="2023-12-08T14:23:27.975" v="1011"/>
          <ac:picMkLst>
            <pc:docMk/>
            <pc:sldMk cId="4087613528" sldId="265"/>
            <ac:picMk id="21" creationId="{C6F6407F-1FAE-7473-7FA9-37C91C089900}"/>
          </ac:picMkLst>
        </pc:picChg>
        <pc:picChg chg="add mod">
          <ac:chgData name="PALANIAPPAN Devarajan" userId="0ccb0e75-6f62-4860-b5c8-e1d1cc272866" providerId="ADAL" clId="{6BFA7752-9EC0-471E-AC56-E890149C7F72}" dt="2023-12-08T14:23:27.975" v="1011"/>
          <ac:picMkLst>
            <pc:docMk/>
            <pc:sldMk cId="4087613528" sldId="265"/>
            <ac:picMk id="23" creationId="{14D700B7-847B-F9A9-C7C0-BE8DA809DF4F}"/>
          </ac:picMkLst>
        </pc:picChg>
        <pc:picChg chg="add mod">
          <ac:chgData name="PALANIAPPAN Devarajan" userId="0ccb0e75-6f62-4860-b5c8-e1d1cc272866" providerId="ADAL" clId="{6BFA7752-9EC0-471E-AC56-E890149C7F72}" dt="2023-12-08T14:23:27.975" v="1011"/>
          <ac:picMkLst>
            <pc:docMk/>
            <pc:sldMk cId="4087613528" sldId="265"/>
            <ac:picMk id="25" creationId="{C4A2F6B8-BB09-D226-3A53-884B64A5B967}"/>
          </ac:picMkLst>
        </pc:picChg>
        <pc:picChg chg="add mod">
          <ac:chgData name="PALANIAPPAN Devarajan" userId="0ccb0e75-6f62-4860-b5c8-e1d1cc272866" providerId="ADAL" clId="{6BFA7752-9EC0-471E-AC56-E890149C7F72}" dt="2023-12-08T14:23:32.332" v="1021" actId="27614"/>
          <ac:picMkLst>
            <pc:docMk/>
            <pc:sldMk cId="4087613528" sldId="265"/>
            <ac:picMk id="27" creationId="{EAA7209C-1B86-F2AC-8C04-21BD73F00ED3}"/>
          </ac:picMkLst>
        </pc:picChg>
        <pc:picChg chg="add mod">
          <ac:chgData name="PALANIAPPAN Devarajan" userId="0ccb0e75-6f62-4860-b5c8-e1d1cc272866" providerId="ADAL" clId="{6BFA7752-9EC0-471E-AC56-E890149C7F72}" dt="2023-12-08T14:23:36.160" v="1081" actId="27614"/>
          <ac:picMkLst>
            <pc:docMk/>
            <pc:sldMk cId="4087613528" sldId="265"/>
            <ac:picMk id="29" creationId="{70974B3C-9448-2F67-DC5E-6F84EECF1501}"/>
          </ac:picMkLst>
        </pc:picChg>
        <pc:picChg chg="add mod">
          <ac:chgData name="PALANIAPPAN Devarajan" userId="0ccb0e75-6f62-4860-b5c8-e1d1cc272866" providerId="ADAL" clId="{6BFA7752-9EC0-471E-AC56-E890149C7F72}" dt="2023-12-08T14:23:32.143" v="1015" actId="27614"/>
          <ac:picMkLst>
            <pc:docMk/>
            <pc:sldMk cId="4087613528" sldId="265"/>
            <ac:picMk id="31" creationId="{14110CD2-8F91-61AE-4A4A-C0CC8AEBF454}"/>
          </ac:picMkLst>
        </pc:picChg>
        <pc:picChg chg="add mod">
          <ac:chgData name="PALANIAPPAN Devarajan" userId="0ccb0e75-6f62-4860-b5c8-e1d1cc272866" providerId="ADAL" clId="{6BFA7752-9EC0-471E-AC56-E890149C7F72}" dt="2023-12-08T14:23:27.975" v="1011"/>
          <ac:picMkLst>
            <pc:docMk/>
            <pc:sldMk cId="4087613528" sldId="265"/>
            <ac:picMk id="33" creationId="{C5359AAB-6FA5-BA11-E938-A61E1390DC25}"/>
          </ac:picMkLst>
        </pc:picChg>
        <pc:picChg chg="add mod">
          <ac:chgData name="PALANIAPPAN Devarajan" userId="0ccb0e75-6f62-4860-b5c8-e1d1cc272866" providerId="ADAL" clId="{6BFA7752-9EC0-471E-AC56-E890149C7F72}" dt="2023-12-08T14:23:32.332" v="1022" actId="27614"/>
          <ac:picMkLst>
            <pc:docMk/>
            <pc:sldMk cId="4087613528" sldId="265"/>
            <ac:picMk id="35" creationId="{AF8327B9-8343-2C52-CFBB-EA03A2FA8FC9}"/>
          </ac:picMkLst>
        </pc:picChg>
        <pc:picChg chg="add mod">
          <ac:chgData name="PALANIAPPAN Devarajan" userId="0ccb0e75-6f62-4860-b5c8-e1d1cc272866" providerId="ADAL" clId="{6BFA7752-9EC0-471E-AC56-E890149C7F72}" dt="2023-12-08T14:23:27.975" v="1011"/>
          <ac:picMkLst>
            <pc:docMk/>
            <pc:sldMk cId="4087613528" sldId="265"/>
            <ac:picMk id="37" creationId="{BAED9797-D2CD-5B29-91B6-C61FD5D7928B}"/>
          </ac:picMkLst>
        </pc:picChg>
        <pc:picChg chg="add mod">
          <ac:chgData name="PALANIAPPAN Devarajan" userId="0ccb0e75-6f62-4860-b5c8-e1d1cc272866" providerId="ADAL" clId="{6BFA7752-9EC0-471E-AC56-E890149C7F72}" dt="2023-12-08T14:23:32.332" v="1023" actId="27614"/>
          <ac:picMkLst>
            <pc:docMk/>
            <pc:sldMk cId="4087613528" sldId="265"/>
            <ac:picMk id="39" creationId="{E0153325-5C17-305A-FDA4-FD22F4887CA3}"/>
          </ac:picMkLst>
        </pc:picChg>
        <pc:picChg chg="add mod">
          <ac:chgData name="PALANIAPPAN Devarajan" userId="0ccb0e75-6f62-4860-b5c8-e1d1cc272866" providerId="ADAL" clId="{6BFA7752-9EC0-471E-AC56-E890149C7F72}" dt="2023-12-08T14:23:36.285" v="1082" actId="27614"/>
          <ac:picMkLst>
            <pc:docMk/>
            <pc:sldMk cId="4087613528" sldId="265"/>
            <ac:picMk id="41" creationId="{91757EA0-4E9E-CCB8-0ACE-610E23A5CE51}"/>
          </ac:picMkLst>
        </pc:picChg>
        <pc:picChg chg="add mod">
          <ac:chgData name="PALANIAPPAN Devarajan" userId="0ccb0e75-6f62-4860-b5c8-e1d1cc272866" providerId="ADAL" clId="{6BFA7752-9EC0-471E-AC56-E890149C7F72}" dt="2023-12-08T14:23:32.442" v="1030" actId="27614"/>
          <ac:picMkLst>
            <pc:docMk/>
            <pc:sldMk cId="4087613528" sldId="265"/>
            <ac:picMk id="43" creationId="{3D984417-FA63-75D7-7FB5-EAFA59786537}"/>
          </ac:picMkLst>
        </pc:picChg>
        <pc:picChg chg="add mod">
          <ac:chgData name="PALANIAPPAN Devarajan" userId="0ccb0e75-6f62-4860-b5c8-e1d1cc272866" providerId="ADAL" clId="{6BFA7752-9EC0-471E-AC56-E890149C7F72}" dt="2023-12-08T14:23:32.332" v="1024" actId="27614"/>
          <ac:picMkLst>
            <pc:docMk/>
            <pc:sldMk cId="4087613528" sldId="265"/>
            <ac:picMk id="45" creationId="{51A1A03A-AA28-DA6C-6415-4F79F282D801}"/>
          </ac:picMkLst>
        </pc:picChg>
        <pc:picChg chg="add mod">
          <ac:chgData name="PALANIAPPAN Devarajan" userId="0ccb0e75-6f62-4860-b5c8-e1d1cc272866" providerId="ADAL" clId="{6BFA7752-9EC0-471E-AC56-E890149C7F72}" dt="2023-12-08T14:23:32.332" v="1025" actId="27614"/>
          <ac:picMkLst>
            <pc:docMk/>
            <pc:sldMk cId="4087613528" sldId="265"/>
            <ac:picMk id="47" creationId="{9BC915E4-624F-9313-88BB-9EFADDDADC67}"/>
          </ac:picMkLst>
        </pc:picChg>
        <pc:picChg chg="add mod">
          <ac:chgData name="PALANIAPPAN Devarajan" userId="0ccb0e75-6f62-4860-b5c8-e1d1cc272866" providerId="ADAL" clId="{6BFA7752-9EC0-471E-AC56-E890149C7F72}" dt="2023-12-08T14:23:32.332" v="1026" actId="27614"/>
          <ac:picMkLst>
            <pc:docMk/>
            <pc:sldMk cId="4087613528" sldId="265"/>
            <ac:picMk id="49" creationId="{8DE69C84-7626-227A-6EFC-4EA8ED18628A}"/>
          </ac:picMkLst>
        </pc:picChg>
        <pc:picChg chg="add mod">
          <ac:chgData name="PALANIAPPAN Devarajan" userId="0ccb0e75-6f62-4860-b5c8-e1d1cc272866" providerId="ADAL" clId="{6BFA7752-9EC0-471E-AC56-E890149C7F72}" dt="2023-12-08T14:23:32.520" v="1039" actId="27614"/>
          <ac:picMkLst>
            <pc:docMk/>
            <pc:sldMk cId="4087613528" sldId="265"/>
            <ac:picMk id="51" creationId="{5FCAF063-FECD-71D3-1241-CA9ECE174F49}"/>
          </ac:picMkLst>
        </pc:picChg>
        <pc:picChg chg="add mod">
          <ac:chgData name="PALANIAPPAN Devarajan" userId="0ccb0e75-6f62-4860-b5c8-e1d1cc272866" providerId="ADAL" clId="{6BFA7752-9EC0-471E-AC56-E890149C7F72}" dt="2023-12-08T14:23:32.442" v="1031" actId="27614"/>
          <ac:picMkLst>
            <pc:docMk/>
            <pc:sldMk cId="4087613528" sldId="265"/>
            <ac:picMk id="53" creationId="{7252BBE3-B05F-A1AB-4C5B-A8452A36B478}"/>
          </ac:picMkLst>
        </pc:picChg>
        <pc:picChg chg="add mod">
          <ac:chgData name="PALANIAPPAN Devarajan" userId="0ccb0e75-6f62-4860-b5c8-e1d1cc272866" providerId="ADAL" clId="{6BFA7752-9EC0-471E-AC56-E890149C7F72}" dt="2023-12-08T14:23:32.143" v="1016" actId="27614"/>
          <ac:picMkLst>
            <pc:docMk/>
            <pc:sldMk cId="4087613528" sldId="265"/>
            <ac:picMk id="55" creationId="{DC55301B-9075-FA4D-3E93-C8212D5A1D07}"/>
          </ac:picMkLst>
        </pc:picChg>
        <pc:picChg chg="add mod">
          <ac:chgData name="PALANIAPPAN Devarajan" userId="0ccb0e75-6f62-4860-b5c8-e1d1cc272866" providerId="ADAL" clId="{6BFA7752-9EC0-471E-AC56-E890149C7F72}" dt="2023-12-08T14:23:32.442" v="1032" actId="27614"/>
          <ac:picMkLst>
            <pc:docMk/>
            <pc:sldMk cId="4087613528" sldId="265"/>
            <ac:picMk id="57" creationId="{E97B75D7-8DEF-09A3-5701-B3838D048840}"/>
          </ac:picMkLst>
        </pc:picChg>
        <pc:picChg chg="add mod">
          <ac:chgData name="PALANIAPPAN Devarajan" userId="0ccb0e75-6f62-4860-b5c8-e1d1cc272866" providerId="ADAL" clId="{6BFA7752-9EC0-471E-AC56-E890149C7F72}" dt="2023-12-08T14:23:32.442" v="1033" actId="27614"/>
          <ac:picMkLst>
            <pc:docMk/>
            <pc:sldMk cId="4087613528" sldId="265"/>
            <ac:picMk id="59" creationId="{5A1B2468-6CB0-FCB4-9400-7D24B007C57D}"/>
          </ac:picMkLst>
        </pc:picChg>
        <pc:picChg chg="add mod">
          <ac:chgData name="PALANIAPPAN Devarajan" userId="0ccb0e75-6f62-4860-b5c8-e1d1cc272866" providerId="ADAL" clId="{6BFA7752-9EC0-471E-AC56-E890149C7F72}" dt="2023-12-08T14:23:32.332" v="1027" actId="27614"/>
          <ac:picMkLst>
            <pc:docMk/>
            <pc:sldMk cId="4087613528" sldId="265"/>
            <ac:picMk id="61" creationId="{9E715DD4-04DB-0142-273B-03198B81F648}"/>
          </ac:picMkLst>
        </pc:picChg>
        <pc:picChg chg="add mod">
          <ac:chgData name="PALANIAPPAN Devarajan" userId="0ccb0e75-6f62-4860-b5c8-e1d1cc272866" providerId="ADAL" clId="{6BFA7752-9EC0-471E-AC56-E890149C7F72}" dt="2023-12-08T14:23:32.834" v="1057" actId="27614"/>
          <ac:picMkLst>
            <pc:docMk/>
            <pc:sldMk cId="4087613528" sldId="265"/>
            <ac:picMk id="63" creationId="{3953FA8D-83EA-A583-5EB6-EF411411E284}"/>
          </ac:picMkLst>
        </pc:picChg>
        <pc:picChg chg="add mod">
          <ac:chgData name="PALANIAPPAN Devarajan" userId="0ccb0e75-6f62-4860-b5c8-e1d1cc272866" providerId="ADAL" clId="{6BFA7752-9EC0-471E-AC56-E890149C7F72}" dt="2023-12-08T14:23:32.630" v="1044" actId="27614"/>
          <ac:picMkLst>
            <pc:docMk/>
            <pc:sldMk cId="4087613528" sldId="265"/>
            <ac:picMk id="65" creationId="{0DAD9C91-3C6B-3C03-751E-072B85B186E7}"/>
          </ac:picMkLst>
        </pc:picChg>
        <pc:picChg chg="add mod">
          <ac:chgData name="PALANIAPPAN Devarajan" userId="0ccb0e75-6f62-4860-b5c8-e1d1cc272866" providerId="ADAL" clId="{6BFA7752-9EC0-471E-AC56-E890149C7F72}" dt="2023-12-08T14:23:32.931" v="1063" actId="27614"/>
          <ac:picMkLst>
            <pc:docMk/>
            <pc:sldMk cId="4087613528" sldId="265"/>
            <ac:picMk id="67" creationId="{DD17686E-AA61-99FE-2C54-895EC64C8219}"/>
          </ac:picMkLst>
        </pc:picChg>
        <pc:picChg chg="add mod">
          <ac:chgData name="PALANIAPPAN Devarajan" userId="0ccb0e75-6f62-4860-b5c8-e1d1cc272866" providerId="ADAL" clId="{6BFA7752-9EC0-471E-AC56-E890149C7F72}" dt="2023-12-08T14:23:32.457" v="1034" actId="27614"/>
          <ac:picMkLst>
            <pc:docMk/>
            <pc:sldMk cId="4087613528" sldId="265"/>
            <ac:picMk id="69" creationId="{96D1A8A0-781B-60A2-2550-F560A3F909E5}"/>
          </ac:picMkLst>
        </pc:picChg>
        <pc:picChg chg="add mod">
          <ac:chgData name="PALANIAPPAN Devarajan" userId="0ccb0e75-6f62-4860-b5c8-e1d1cc272866" providerId="ADAL" clId="{6BFA7752-9EC0-471E-AC56-E890149C7F72}" dt="2023-12-08T14:23:32.457" v="1035" actId="27614"/>
          <ac:picMkLst>
            <pc:docMk/>
            <pc:sldMk cId="4087613528" sldId="265"/>
            <ac:picMk id="71" creationId="{39417032-B779-D76F-CF09-EE3D778237E6}"/>
          </ac:picMkLst>
        </pc:picChg>
        <pc:picChg chg="add mod">
          <ac:chgData name="PALANIAPPAN Devarajan" userId="0ccb0e75-6f62-4860-b5c8-e1d1cc272866" providerId="ADAL" clId="{6BFA7752-9EC0-471E-AC56-E890149C7F72}" dt="2023-12-08T14:23:32.740" v="1051" actId="27614"/>
          <ac:picMkLst>
            <pc:docMk/>
            <pc:sldMk cId="4087613528" sldId="265"/>
            <ac:picMk id="73" creationId="{5308AC9F-4F7F-673E-3391-21FF2A3E433B}"/>
          </ac:picMkLst>
        </pc:picChg>
        <pc:picChg chg="add mod">
          <ac:chgData name="PALANIAPPAN Devarajan" userId="0ccb0e75-6f62-4860-b5c8-e1d1cc272866" providerId="ADAL" clId="{6BFA7752-9EC0-471E-AC56-E890149C7F72}" dt="2023-12-08T14:23:36.285" v="1083" actId="27614"/>
          <ac:picMkLst>
            <pc:docMk/>
            <pc:sldMk cId="4087613528" sldId="265"/>
            <ac:picMk id="75" creationId="{5F6134BB-BEB3-74E7-90C7-7E5C6B8522D8}"/>
          </ac:picMkLst>
        </pc:picChg>
        <pc:picChg chg="add mod">
          <ac:chgData name="PALANIAPPAN Devarajan" userId="0ccb0e75-6f62-4860-b5c8-e1d1cc272866" providerId="ADAL" clId="{6BFA7752-9EC0-471E-AC56-E890149C7F72}" dt="2023-12-08T14:23:32.457" v="1036" actId="27614"/>
          <ac:picMkLst>
            <pc:docMk/>
            <pc:sldMk cId="4087613528" sldId="265"/>
            <ac:picMk id="77" creationId="{16D0D385-C8C6-567A-464E-DC9971EEC2D5}"/>
          </ac:picMkLst>
        </pc:picChg>
        <pc:picChg chg="add mod">
          <ac:chgData name="PALANIAPPAN Devarajan" userId="0ccb0e75-6f62-4860-b5c8-e1d1cc272866" providerId="ADAL" clId="{6BFA7752-9EC0-471E-AC56-E890149C7F72}" dt="2023-12-08T14:23:32.457" v="1037" actId="27614"/>
          <ac:picMkLst>
            <pc:docMk/>
            <pc:sldMk cId="4087613528" sldId="265"/>
            <ac:picMk id="79" creationId="{5296A2F8-15E1-58DE-FD5F-DFB2F7A66CF0}"/>
          </ac:picMkLst>
        </pc:picChg>
        <pc:picChg chg="add mod">
          <ac:chgData name="PALANIAPPAN Devarajan" userId="0ccb0e75-6f62-4860-b5c8-e1d1cc272866" providerId="ADAL" clId="{6BFA7752-9EC0-471E-AC56-E890149C7F72}" dt="2023-12-08T14:23:32.457" v="1038" actId="27614"/>
          <ac:picMkLst>
            <pc:docMk/>
            <pc:sldMk cId="4087613528" sldId="265"/>
            <ac:picMk id="81" creationId="{3BD519C4-CFF4-0BA6-4FA0-08BE924A9293}"/>
          </ac:picMkLst>
        </pc:picChg>
        <pc:picChg chg="add mod">
          <ac:chgData name="PALANIAPPAN Devarajan" userId="0ccb0e75-6f62-4860-b5c8-e1d1cc272866" providerId="ADAL" clId="{6BFA7752-9EC0-471E-AC56-E890149C7F72}" dt="2023-12-08T14:23:32.834" v="1060" actId="27614"/>
          <ac:picMkLst>
            <pc:docMk/>
            <pc:sldMk cId="4087613528" sldId="265"/>
            <ac:picMk id="83" creationId="{871EDC28-173B-1941-D05F-F04E067584D2}"/>
          </ac:picMkLst>
        </pc:picChg>
        <pc:picChg chg="add mod">
          <ac:chgData name="PALANIAPPAN Devarajan" userId="0ccb0e75-6f62-4860-b5c8-e1d1cc272866" providerId="ADAL" clId="{6BFA7752-9EC0-471E-AC56-E890149C7F72}" dt="2023-12-08T14:23:27.975" v="1011"/>
          <ac:picMkLst>
            <pc:docMk/>
            <pc:sldMk cId="4087613528" sldId="265"/>
            <ac:picMk id="85" creationId="{D1B5B96F-5576-5331-8B02-C2DD7288BDB2}"/>
          </ac:picMkLst>
        </pc:picChg>
        <pc:picChg chg="add mod">
          <ac:chgData name="PALANIAPPAN Devarajan" userId="0ccb0e75-6f62-4860-b5c8-e1d1cc272866" providerId="ADAL" clId="{6BFA7752-9EC0-471E-AC56-E890149C7F72}" dt="2023-12-08T14:23:32.630" v="1045" actId="27614"/>
          <ac:picMkLst>
            <pc:docMk/>
            <pc:sldMk cId="4087613528" sldId="265"/>
            <ac:picMk id="87" creationId="{8334E7A3-CCBF-01E2-CA1B-83A9D0AB3897}"/>
          </ac:picMkLst>
        </pc:picChg>
        <pc:picChg chg="add mod">
          <ac:chgData name="PALANIAPPAN Devarajan" userId="0ccb0e75-6f62-4860-b5c8-e1d1cc272866" providerId="ADAL" clId="{6BFA7752-9EC0-471E-AC56-E890149C7F72}" dt="2023-12-08T14:23:35.878" v="1080" actId="27614"/>
          <ac:picMkLst>
            <pc:docMk/>
            <pc:sldMk cId="4087613528" sldId="265"/>
            <ac:picMk id="89" creationId="{2DE88BDC-802B-2B73-AF3A-D15E13DA86C9}"/>
          </ac:picMkLst>
        </pc:picChg>
        <pc:picChg chg="add mod">
          <ac:chgData name="PALANIAPPAN Devarajan" userId="0ccb0e75-6f62-4860-b5c8-e1d1cc272866" providerId="ADAL" clId="{6BFA7752-9EC0-471E-AC56-E890149C7F72}" dt="2023-12-08T14:23:32.834" v="1052" actId="27614"/>
          <ac:picMkLst>
            <pc:docMk/>
            <pc:sldMk cId="4087613528" sldId="265"/>
            <ac:picMk id="91" creationId="{DDCD7904-E344-2D92-371F-434121C952A5}"/>
          </ac:picMkLst>
        </pc:picChg>
        <pc:picChg chg="add mod">
          <ac:chgData name="PALANIAPPAN Devarajan" userId="0ccb0e75-6f62-4860-b5c8-e1d1cc272866" providerId="ADAL" clId="{6BFA7752-9EC0-471E-AC56-E890149C7F72}" dt="2023-12-08T14:23:32.834" v="1053" actId="27614"/>
          <ac:picMkLst>
            <pc:docMk/>
            <pc:sldMk cId="4087613528" sldId="265"/>
            <ac:picMk id="93" creationId="{87CE3002-2B93-4CBD-F204-7DB9D1474F07}"/>
          </ac:picMkLst>
        </pc:picChg>
        <pc:picChg chg="add mod">
          <ac:chgData name="PALANIAPPAN Devarajan" userId="0ccb0e75-6f62-4860-b5c8-e1d1cc272866" providerId="ADAL" clId="{6BFA7752-9EC0-471E-AC56-E890149C7F72}" dt="2023-12-08T14:23:32.630" v="1046" actId="27614"/>
          <ac:picMkLst>
            <pc:docMk/>
            <pc:sldMk cId="4087613528" sldId="265"/>
            <ac:picMk id="95" creationId="{AE642992-71DE-4805-B92D-56968C97FFB2}"/>
          </ac:picMkLst>
        </pc:picChg>
        <pc:picChg chg="add mod">
          <ac:chgData name="PALANIAPPAN Devarajan" userId="0ccb0e75-6f62-4860-b5c8-e1d1cc272866" providerId="ADAL" clId="{6BFA7752-9EC0-471E-AC56-E890149C7F72}" dt="2023-12-08T14:23:32.630" v="1047" actId="27614"/>
          <ac:picMkLst>
            <pc:docMk/>
            <pc:sldMk cId="4087613528" sldId="265"/>
            <ac:picMk id="97" creationId="{7D81C315-81D4-D0BA-77B0-51E285D5BF5A}"/>
          </ac:picMkLst>
        </pc:picChg>
        <pc:picChg chg="add mod">
          <ac:chgData name="PALANIAPPAN Devarajan" userId="0ccb0e75-6f62-4860-b5c8-e1d1cc272866" providerId="ADAL" clId="{6BFA7752-9EC0-471E-AC56-E890149C7F72}" dt="2023-12-08T14:23:32.143" v="1017" actId="27614"/>
          <ac:picMkLst>
            <pc:docMk/>
            <pc:sldMk cId="4087613528" sldId="265"/>
            <ac:picMk id="99" creationId="{4C3B44FC-75D6-0311-E703-97B11876E7DE}"/>
          </ac:picMkLst>
        </pc:picChg>
        <pc:picChg chg="add mod">
          <ac:chgData name="PALANIAPPAN Devarajan" userId="0ccb0e75-6f62-4860-b5c8-e1d1cc272866" providerId="ADAL" clId="{6BFA7752-9EC0-471E-AC56-E890149C7F72}" dt="2023-12-08T14:23:32.630" v="1048" actId="27614"/>
          <ac:picMkLst>
            <pc:docMk/>
            <pc:sldMk cId="4087613528" sldId="265"/>
            <ac:picMk id="101" creationId="{2C305B98-011D-8701-8358-C2E1F2402757}"/>
          </ac:picMkLst>
        </pc:picChg>
        <pc:picChg chg="add mod">
          <ac:chgData name="PALANIAPPAN Devarajan" userId="0ccb0e75-6f62-4860-b5c8-e1d1cc272866" providerId="ADAL" clId="{6BFA7752-9EC0-471E-AC56-E890149C7F72}" dt="2023-12-08T14:23:32.630" v="1049" actId="27614"/>
          <ac:picMkLst>
            <pc:docMk/>
            <pc:sldMk cId="4087613528" sldId="265"/>
            <ac:picMk id="103" creationId="{6FF1A0E2-977B-2AF7-C882-BD5C7899DFCB}"/>
          </ac:picMkLst>
        </pc:picChg>
        <pc:picChg chg="add mod">
          <ac:chgData name="PALANIAPPAN Devarajan" userId="0ccb0e75-6f62-4860-b5c8-e1d1cc272866" providerId="ADAL" clId="{6BFA7752-9EC0-471E-AC56-E890149C7F72}" dt="2023-12-08T14:23:32.834" v="1055" actId="27614"/>
          <ac:picMkLst>
            <pc:docMk/>
            <pc:sldMk cId="4087613528" sldId="265"/>
            <ac:picMk id="105" creationId="{5CBED42F-F12D-2DB1-0563-628CA004B3D3}"/>
          </ac:picMkLst>
        </pc:picChg>
        <pc:picChg chg="add mod">
          <ac:chgData name="PALANIAPPAN Devarajan" userId="0ccb0e75-6f62-4860-b5c8-e1d1cc272866" providerId="ADAL" clId="{6BFA7752-9EC0-471E-AC56-E890149C7F72}" dt="2023-12-08T14:23:32.834" v="1056" actId="27614"/>
          <ac:picMkLst>
            <pc:docMk/>
            <pc:sldMk cId="4087613528" sldId="265"/>
            <ac:picMk id="107" creationId="{4A007162-8B83-6782-1980-AD95CB655F77}"/>
          </ac:picMkLst>
        </pc:picChg>
        <pc:picChg chg="add mod">
          <ac:chgData name="PALANIAPPAN Devarajan" userId="0ccb0e75-6f62-4860-b5c8-e1d1cc272866" providerId="ADAL" clId="{6BFA7752-9EC0-471E-AC56-E890149C7F72}" dt="2023-12-08T14:23:32.930" v="1062" actId="27614"/>
          <ac:picMkLst>
            <pc:docMk/>
            <pc:sldMk cId="4087613528" sldId="265"/>
            <ac:picMk id="109" creationId="{03B20487-77C2-296D-C524-71B03049348D}"/>
          </ac:picMkLst>
        </pc:picChg>
        <pc:picChg chg="add mod">
          <ac:chgData name="PALANIAPPAN Devarajan" userId="0ccb0e75-6f62-4860-b5c8-e1d1cc272866" providerId="ADAL" clId="{6BFA7752-9EC0-471E-AC56-E890149C7F72}" dt="2023-12-08T14:23:36.475" v="1084" actId="27614"/>
          <ac:picMkLst>
            <pc:docMk/>
            <pc:sldMk cId="4087613528" sldId="265"/>
            <ac:picMk id="111" creationId="{B529E254-0DEF-D19D-524A-360FE79F096B}"/>
          </ac:picMkLst>
        </pc:picChg>
        <pc:picChg chg="add mod">
          <ac:chgData name="PALANIAPPAN Devarajan" userId="0ccb0e75-6f62-4860-b5c8-e1d1cc272866" providerId="ADAL" clId="{6BFA7752-9EC0-471E-AC56-E890149C7F72}" dt="2023-12-08T14:23:32.928" v="1061" actId="27614"/>
          <ac:picMkLst>
            <pc:docMk/>
            <pc:sldMk cId="4087613528" sldId="265"/>
            <ac:picMk id="113" creationId="{76569577-C4F4-2791-6643-A056B2348909}"/>
          </ac:picMkLst>
        </pc:picChg>
        <pc:picChg chg="add mod">
          <ac:chgData name="PALANIAPPAN Devarajan" userId="0ccb0e75-6f62-4860-b5c8-e1d1cc272866" providerId="ADAL" clId="{6BFA7752-9EC0-471E-AC56-E890149C7F72}" dt="2023-12-08T14:23:33.116" v="1074" actId="27614"/>
          <ac:picMkLst>
            <pc:docMk/>
            <pc:sldMk cId="4087613528" sldId="265"/>
            <ac:picMk id="115" creationId="{AD4EFC15-3916-A364-53BF-E736BC1E1748}"/>
          </ac:picMkLst>
        </pc:picChg>
        <pc:picChg chg="add mod">
          <ac:chgData name="PALANIAPPAN Devarajan" userId="0ccb0e75-6f62-4860-b5c8-e1d1cc272866" providerId="ADAL" clId="{6BFA7752-9EC0-471E-AC56-E890149C7F72}" dt="2023-12-08T14:23:32.724" v="1050" actId="27614"/>
          <ac:picMkLst>
            <pc:docMk/>
            <pc:sldMk cId="4087613528" sldId="265"/>
            <ac:picMk id="117" creationId="{2CEF07E0-572E-13F9-9627-FCC29CE26699}"/>
          </ac:picMkLst>
        </pc:picChg>
        <pc:picChg chg="add mod">
          <ac:chgData name="PALANIAPPAN Devarajan" userId="0ccb0e75-6f62-4860-b5c8-e1d1cc272866" providerId="ADAL" clId="{6BFA7752-9EC0-471E-AC56-E890149C7F72}" dt="2023-12-08T14:23:32.936" v="1066" actId="27614"/>
          <ac:picMkLst>
            <pc:docMk/>
            <pc:sldMk cId="4087613528" sldId="265"/>
            <ac:picMk id="119" creationId="{F73C5549-093D-C634-F4DF-6F133643DEF5}"/>
          </ac:picMkLst>
        </pc:picChg>
        <pc:picChg chg="add mod">
          <ac:chgData name="PALANIAPPAN Devarajan" userId="0ccb0e75-6f62-4860-b5c8-e1d1cc272866" providerId="ADAL" clId="{6BFA7752-9EC0-471E-AC56-E890149C7F72}" dt="2023-12-08T14:23:32.933" v="1064" actId="27614"/>
          <ac:picMkLst>
            <pc:docMk/>
            <pc:sldMk cId="4087613528" sldId="265"/>
            <ac:picMk id="121" creationId="{CE3FF5E7-04ED-8D83-5CB8-87C6086E1EAC}"/>
          </ac:picMkLst>
        </pc:picChg>
        <pc:picChg chg="add mod">
          <ac:chgData name="PALANIAPPAN Devarajan" userId="0ccb0e75-6f62-4860-b5c8-e1d1cc272866" providerId="ADAL" clId="{6BFA7752-9EC0-471E-AC56-E890149C7F72}" dt="2023-12-08T14:23:32.935" v="1065" actId="27614"/>
          <ac:picMkLst>
            <pc:docMk/>
            <pc:sldMk cId="4087613528" sldId="265"/>
            <ac:picMk id="123" creationId="{79C828D7-5D13-74FB-04E8-6AC910C8C45F}"/>
          </ac:picMkLst>
        </pc:picChg>
        <pc:picChg chg="add mod">
          <ac:chgData name="PALANIAPPAN Devarajan" userId="0ccb0e75-6f62-4860-b5c8-e1d1cc272866" providerId="ADAL" clId="{6BFA7752-9EC0-471E-AC56-E890149C7F72}" dt="2023-12-08T14:23:32.834" v="1059" actId="27614"/>
          <ac:picMkLst>
            <pc:docMk/>
            <pc:sldMk cId="4087613528" sldId="265"/>
            <ac:picMk id="125" creationId="{663234CB-02E8-17A2-4DB2-6C417FBD1DCC}"/>
          </ac:picMkLst>
        </pc:picChg>
        <pc:picChg chg="add mod">
          <ac:chgData name="PALANIAPPAN Devarajan" userId="0ccb0e75-6f62-4860-b5c8-e1d1cc272866" providerId="ADAL" clId="{6BFA7752-9EC0-471E-AC56-E890149C7F72}" dt="2023-12-08T14:23:32.834" v="1058" actId="27614"/>
          <ac:picMkLst>
            <pc:docMk/>
            <pc:sldMk cId="4087613528" sldId="265"/>
            <ac:picMk id="127" creationId="{81BAA34F-8A56-238E-A762-1A70889E8EE4}"/>
          </ac:picMkLst>
        </pc:picChg>
        <pc:picChg chg="add mod">
          <ac:chgData name="PALANIAPPAN Devarajan" userId="0ccb0e75-6f62-4860-b5c8-e1d1cc272866" providerId="ADAL" clId="{6BFA7752-9EC0-471E-AC56-E890149C7F72}" dt="2023-12-08T14:23:33.038" v="1072" actId="27614"/>
          <ac:picMkLst>
            <pc:docMk/>
            <pc:sldMk cId="4087613528" sldId="265"/>
            <ac:picMk id="129" creationId="{C64292F1-DEF6-19B4-499E-ACD926AD1094}"/>
          </ac:picMkLst>
        </pc:picChg>
        <pc:picChg chg="add mod">
          <ac:chgData name="PALANIAPPAN Devarajan" userId="0ccb0e75-6f62-4860-b5c8-e1d1cc272866" providerId="ADAL" clId="{6BFA7752-9EC0-471E-AC56-E890149C7F72}" dt="2023-12-08T14:23:33.038" v="1071" actId="27614"/>
          <ac:picMkLst>
            <pc:docMk/>
            <pc:sldMk cId="4087613528" sldId="265"/>
            <ac:picMk id="131" creationId="{EAC0D314-569E-9F98-6AD1-EDD0BEF252D0}"/>
          </ac:picMkLst>
        </pc:picChg>
        <pc:picChg chg="add mod">
          <ac:chgData name="PALANIAPPAN Devarajan" userId="0ccb0e75-6f62-4860-b5c8-e1d1cc272866" providerId="ADAL" clId="{6BFA7752-9EC0-471E-AC56-E890149C7F72}" dt="2023-12-08T14:23:33.038" v="1070" actId="27614"/>
          <ac:picMkLst>
            <pc:docMk/>
            <pc:sldMk cId="4087613528" sldId="265"/>
            <ac:picMk id="133" creationId="{805267B2-5DFC-0509-BB0A-1C46C59B4320}"/>
          </ac:picMkLst>
        </pc:picChg>
        <pc:picChg chg="add mod">
          <ac:chgData name="PALANIAPPAN Devarajan" userId="0ccb0e75-6f62-4860-b5c8-e1d1cc272866" providerId="ADAL" clId="{6BFA7752-9EC0-471E-AC56-E890149C7F72}" dt="2023-12-08T14:23:32.834" v="1054" actId="27614"/>
          <ac:picMkLst>
            <pc:docMk/>
            <pc:sldMk cId="4087613528" sldId="265"/>
            <ac:picMk id="135" creationId="{F9485299-8CD8-AEBB-996F-23DB550683B9}"/>
          </ac:picMkLst>
        </pc:picChg>
        <pc:picChg chg="add mod">
          <ac:chgData name="PALANIAPPAN Devarajan" userId="0ccb0e75-6f62-4860-b5c8-e1d1cc272866" providerId="ADAL" clId="{6BFA7752-9EC0-471E-AC56-E890149C7F72}" dt="2023-12-08T14:23:33.038" v="1067" actId="27614"/>
          <ac:picMkLst>
            <pc:docMk/>
            <pc:sldMk cId="4087613528" sldId="265"/>
            <ac:picMk id="137" creationId="{FF9F1097-27C9-5BDF-19B0-04D2489A42A9}"/>
          </ac:picMkLst>
        </pc:picChg>
        <pc:picChg chg="add mod">
          <ac:chgData name="PALANIAPPAN Devarajan" userId="0ccb0e75-6f62-4860-b5c8-e1d1cc272866" providerId="ADAL" clId="{6BFA7752-9EC0-471E-AC56-E890149C7F72}" dt="2023-12-08T14:23:33.508" v="1077" actId="27614"/>
          <ac:picMkLst>
            <pc:docMk/>
            <pc:sldMk cId="4087613528" sldId="265"/>
            <ac:picMk id="139" creationId="{F14BF73B-8259-88FF-61EA-29DBD436D957}"/>
          </ac:picMkLst>
        </pc:picChg>
        <pc:picChg chg="add mod">
          <ac:chgData name="PALANIAPPAN Devarajan" userId="0ccb0e75-6f62-4860-b5c8-e1d1cc272866" providerId="ADAL" clId="{6BFA7752-9EC0-471E-AC56-E890149C7F72}" dt="2023-12-08T14:23:32.630" v="1041" actId="27614"/>
          <ac:picMkLst>
            <pc:docMk/>
            <pc:sldMk cId="4087613528" sldId="265"/>
            <ac:picMk id="141" creationId="{95D72F9B-0D01-7AA9-6EB8-070EE92B12A7}"/>
          </ac:picMkLst>
        </pc:picChg>
        <pc:picChg chg="add mod">
          <ac:chgData name="PALANIAPPAN Devarajan" userId="0ccb0e75-6f62-4860-b5c8-e1d1cc272866" providerId="ADAL" clId="{6BFA7752-9EC0-471E-AC56-E890149C7F72}" dt="2023-12-08T14:23:33.116" v="1073" actId="27614"/>
          <ac:picMkLst>
            <pc:docMk/>
            <pc:sldMk cId="4087613528" sldId="265"/>
            <ac:picMk id="143" creationId="{BD7AEA31-8084-E504-0683-023831EA80E2}"/>
          </ac:picMkLst>
        </pc:picChg>
        <pc:picChg chg="add mod">
          <ac:chgData name="PALANIAPPAN Devarajan" userId="0ccb0e75-6f62-4860-b5c8-e1d1cc272866" providerId="ADAL" clId="{6BFA7752-9EC0-471E-AC56-E890149C7F72}" dt="2023-12-08T14:23:33.038" v="1069" actId="27614"/>
          <ac:picMkLst>
            <pc:docMk/>
            <pc:sldMk cId="4087613528" sldId="265"/>
            <ac:picMk id="145" creationId="{C897B8F9-D612-2165-61BE-E8111F99D7D9}"/>
          </ac:picMkLst>
        </pc:picChg>
        <pc:picChg chg="add mod">
          <ac:chgData name="PALANIAPPAN Devarajan" userId="0ccb0e75-6f62-4860-b5c8-e1d1cc272866" providerId="ADAL" clId="{6BFA7752-9EC0-471E-AC56-E890149C7F72}" dt="2023-12-08T14:23:33.038" v="1068" actId="27614"/>
          <ac:picMkLst>
            <pc:docMk/>
            <pc:sldMk cId="4087613528" sldId="265"/>
            <ac:picMk id="147" creationId="{C7D48BB2-71A1-8AB9-6C6A-5E8C9CE5DB76}"/>
          </ac:picMkLst>
        </pc:picChg>
        <pc:picChg chg="add mod">
          <ac:chgData name="PALANIAPPAN Devarajan" userId="0ccb0e75-6f62-4860-b5c8-e1d1cc272866" providerId="ADAL" clId="{6BFA7752-9EC0-471E-AC56-E890149C7F72}" dt="2023-12-08T14:23:33.116" v="1075" actId="27614"/>
          <ac:picMkLst>
            <pc:docMk/>
            <pc:sldMk cId="4087613528" sldId="265"/>
            <ac:picMk id="149" creationId="{05C1537A-A721-47FE-04AB-F739A2EDC6A1}"/>
          </ac:picMkLst>
        </pc:picChg>
        <pc:picChg chg="add mod">
          <ac:chgData name="PALANIAPPAN Devarajan" userId="0ccb0e75-6f62-4860-b5c8-e1d1cc272866" providerId="ADAL" clId="{6BFA7752-9EC0-471E-AC56-E890149C7F72}" dt="2023-12-08T14:23:32.630" v="1043" actId="27614"/>
          <ac:picMkLst>
            <pc:docMk/>
            <pc:sldMk cId="4087613528" sldId="265"/>
            <ac:picMk id="151" creationId="{BD0DD9DC-AB70-EC21-37FA-5D6036F367D5}"/>
          </ac:picMkLst>
        </pc:picChg>
        <pc:picChg chg="add mod">
          <ac:chgData name="PALANIAPPAN Devarajan" userId="0ccb0e75-6f62-4860-b5c8-e1d1cc272866" providerId="ADAL" clId="{6BFA7752-9EC0-471E-AC56-E890149C7F72}" dt="2023-12-08T14:23:32.630" v="1042" actId="27614"/>
          <ac:picMkLst>
            <pc:docMk/>
            <pc:sldMk cId="4087613528" sldId="265"/>
            <ac:picMk id="153" creationId="{0294808E-5162-0253-9D98-6D1A465DD89C}"/>
          </ac:picMkLst>
        </pc:picChg>
        <pc:picChg chg="add mod">
          <ac:chgData name="PALANIAPPAN Devarajan" userId="0ccb0e75-6f62-4860-b5c8-e1d1cc272866" providerId="ADAL" clId="{6BFA7752-9EC0-471E-AC56-E890149C7F72}" dt="2023-12-08T14:23:32.520" v="1040" actId="27614"/>
          <ac:picMkLst>
            <pc:docMk/>
            <pc:sldMk cId="4087613528" sldId="265"/>
            <ac:picMk id="155" creationId="{9F6F89AA-A995-E27A-C6D8-7B12B7DC0A51}"/>
          </ac:picMkLst>
        </pc:picChg>
        <pc:picChg chg="add mod">
          <ac:chgData name="PALANIAPPAN Devarajan" userId="0ccb0e75-6f62-4860-b5c8-e1d1cc272866" providerId="ADAL" clId="{6BFA7752-9EC0-471E-AC56-E890149C7F72}" dt="2023-12-08T14:23:33.210" v="1076" actId="27614"/>
          <ac:picMkLst>
            <pc:docMk/>
            <pc:sldMk cId="4087613528" sldId="265"/>
            <ac:picMk id="157" creationId="{B8B3812C-14D2-D423-720E-0467A56AC452}"/>
          </ac:picMkLst>
        </pc:picChg>
        <pc:picChg chg="add mod">
          <ac:chgData name="PALANIAPPAN Devarajan" userId="0ccb0e75-6f62-4860-b5c8-e1d1cc272866" providerId="ADAL" clId="{6BFA7752-9EC0-471E-AC56-E890149C7F72}" dt="2023-12-08T14:23:32.442" v="1029" actId="27614"/>
          <ac:picMkLst>
            <pc:docMk/>
            <pc:sldMk cId="4087613528" sldId="265"/>
            <ac:picMk id="159" creationId="{05074655-B1A3-5577-B648-DAA46D4A8EF2}"/>
          </ac:picMkLst>
        </pc:picChg>
      </pc:sldChg>
      <pc:sldChg chg="addSp delSp modSp new mod ord modTransition setBg delDesignElem">
        <pc:chgData name="PALANIAPPAN Devarajan" userId="0ccb0e75-6f62-4860-b5c8-e1d1cc272866" providerId="ADAL" clId="{6BFA7752-9EC0-471E-AC56-E890149C7F72}" dt="2023-12-21T10:26:26.861" v="3414"/>
        <pc:sldMkLst>
          <pc:docMk/>
          <pc:sldMk cId="272651584" sldId="266"/>
        </pc:sldMkLst>
        <pc:spChg chg="add del">
          <ac:chgData name="PALANIAPPAN Devarajan" userId="0ccb0e75-6f62-4860-b5c8-e1d1cc272866" providerId="ADAL" clId="{6BFA7752-9EC0-471E-AC56-E890149C7F72}" dt="2023-12-11T07:04:38.051" v="1809" actId="26606"/>
          <ac:spMkLst>
            <pc:docMk/>
            <pc:sldMk cId="272651584" sldId="266"/>
            <ac:spMk id="8" creationId="{16B067B1-F4E5-4FDF-813D-C9E872E80075}"/>
          </ac:spMkLst>
        </pc:spChg>
        <pc:spChg chg="add del">
          <ac:chgData name="PALANIAPPAN Devarajan" userId="0ccb0e75-6f62-4860-b5c8-e1d1cc272866" providerId="ADAL" clId="{6BFA7752-9EC0-471E-AC56-E890149C7F72}" dt="2023-12-11T07:04:40.631" v="1812" actId="26606"/>
          <ac:spMkLst>
            <pc:docMk/>
            <pc:sldMk cId="272651584" sldId="266"/>
            <ac:spMk id="10" creationId="{E2384209-CB15-4CDF-9D31-C44FD9A3F20D}"/>
          </ac:spMkLst>
        </pc:spChg>
        <pc:spChg chg="add del">
          <ac:chgData name="PALANIAPPAN Devarajan" userId="0ccb0e75-6f62-4860-b5c8-e1d1cc272866" providerId="ADAL" clId="{6BFA7752-9EC0-471E-AC56-E890149C7F72}" dt="2023-12-11T07:04:40.631" v="1812" actId="26606"/>
          <ac:spMkLst>
            <pc:docMk/>
            <pc:sldMk cId="272651584" sldId="266"/>
            <ac:spMk id="11" creationId="{AB8C311F-7253-4AED-9701-7FC0708C41C7}"/>
          </ac:spMkLst>
        </pc:spChg>
        <pc:spChg chg="add del">
          <ac:chgData name="PALANIAPPAN Devarajan" userId="0ccb0e75-6f62-4860-b5c8-e1d1cc272866" providerId="ADAL" clId="{6BFA7752-9EC0-471E-AC56-E890149C7F72}" dt="2023-12-11T07:04:40.631" v="1812" actId="26606"/>
          <ac:spMkLst>
            <pc:docMk/>
            <pc:sldMk cId="272651584" sldId="266"/>
            <ac:spMk id="12" creationId="{2633B3B5-CC90-43F0-8714-D31D1F3F0209}"/>
          </ac:spMkLst>
        </pc:spChg>
        <pc:spChg chg="add del">
          <ac:chgData name="PALANIAPPAN Devarajan" userId="0ccb0e75-6f62-4860-b5c8-e1d1cc272866" providerId="ADAL" clId="{6BFA7752-9EC0-471E-AC56-E890149C7F72}" dt="2023-12-11T07:04:40.631" v="1812" actId="26606"/>
          <ac:spMkLst>
            <pc:docMk/>
            <pc:sldMk cId="272651584" sldId="266"/>
            <ac:spMk id="14" creationId="{A8D57A06-A426-446D-B02C-A2DC6B62E45E}"/>
          </ac:spMkLst>
        </pc:spChg>
        <pc:spChg chg="add del">
          <ac:chgData name="PALANIAPPAN Devarajan" userId="0ccb0e75-6f62-4860-b5c8-e1d1cc272866" providerId="ADAL" clId="{6BFA7752-9EC0-471E-AC56-E890149C7F72}" dt="2023-12-15T12:26:47.677" v="2206" actId="26606"/>
          <ac:spMkLst>
            <pc:docMk/>
            <pc:sldMk cId="272651584" sldId="266"/>
            <ac:spMk id="16" creationId="{16B067B1-F4E5-4FDF-813D-C9E872E80075}"/>
          </ac:spMkLst>
        </pc:spChg>
        <pc:grpChg chg="add del">
          <ac:chgData name="PALANIAPPAN Devarajan" userId="0ccb0e75-6f62-4860-b5c8-e1d1cc272866" providerId="ADAL" clId="{6BFA7752-9EC0-471E-AC56-E890149C7F72}" dt="2023-12-21T10:26:26.861" v="3414"/>
          <ac:grpSpMkLst>
            <pc:docMk/>
            <pc:sldMk cId="272651584" sldId="266"/>
            <ac:grpSpMk id="18" creationId="{26176824-7946-6969-3841-DD5C101DF42D}"/>
          </ac:grpSpMkLst>
        </pc:grpChg>
        <pc:grpChg chg="add del">
          <ac:chgData name="PALANIAPPAN Devarajan" userId="0ccb0e75-6f62-4860-b5c8-e1d1cc272866" providerId="ADAL" clId="{6BFA7752-9EC0-471E-AC56-E890149C7F72}" dt="2023-12-15T12:26:44.900" v="2205" actId="26606"/>
          <ac:grpSpMkLst>
            <pc:docMk/>
            <pc:sldMk cId="272651584" sldId="266"/>
            <ac:grpSpMk id="21" creationId="{26176824-7946-6969-3841-DD5C101DF42D}"/>
          </ac:grpSpMkLst>
        </pc:grpChg>
        <pc:picChg chg="add del">
          <ac:chgData name="PALANIAPPAN Devarajan" userId="0ccb0e75-6f62-4860-b5c8-e1d1cc272866" providerId="ADAL" clId="{6BFA7752-9EC0-471E-AC56-E890149C7F72}" dt="2023-12-11T07:04:40.631" v="1812" actId="26606"/>
          <ac:picMkLst>
            <pc:docMk/>
            <pc:sldMk cId="272651584" sldId="266"/>
            <ac:picMk id="3" creationId="{6A1E860A-0E70-36F0-A80E-A2D002E5746E}"/>
          </ac:picMkLst>
        </pc:picChg>
        <pc:picChg chg="add del mod">
          <ac:chgData name="PALANIAPPAN Devarajan" userId="0ccb0e75-6f62-4860-b5c8-e1d1cc272866" providerId="ADAL" clId="{6BFA7752-9EC0-471E-AC56-E890149C7F72}" dt="2023-12-15T12:26:47.677" v="2206" actId="26606"/>
          <ac:picMkLst>
            <pc:docMk/>
            <pc:sldMk cId="272651584" sldId="266"/>
            <ac:picMk id="3" creationId="{8D9C4EA3-54C4-AF22-5AB6-FE5EC89E42C0}"/>
          </ac:picMkLst>
        </pc:picChg>
        <pc:picChg chg="add del mod replId">
          <ac:chgData name="PALANIAPPAN Devarajan" userId="0ccb0e75-6f62-4860-b5c8-e1d1cc272866" providerId="ADAL" clId="{6BFA7752-9EC0-471E-AC56-E890149C7F72}" dt="2023-12-11T07:04:40.663" v="1814" actId="26606"/>
          <ac:picMkLst>
            <pc:docMk/>
            <pc:sldMk cId="272651584" sldId="266"/>
            <ac:picMk id="17" creationId="{62B2ACE2-9267-11F8-34C2-B5B1CE85AD85}"/>
          </ac:picMkLst>
        </pc:picChg>
      </pc:sldChg>
      <pc:sldChg chg="new del">
        <pc:chgData name="PALANIAPPAN Devarajan" userId="0ccb0e75-6f62-4860-b5c8-e1d1cc272866" providerId="ADAL" clId="{6BFA7752-9EC0-471E-AC56-E890149C7F72}" dt="2023-12-07T07:37:37.934" v="172" actId="47"/>
        <pc:sldMkLst>
          <pc:docMk/>
          <pc:sldMk cId="1280685299" sldId="266"/>
        </pc:sldMkLst>
      </pc:sldChg>
      <pc:sldChg chg="new del">
        <pc:chgData name="PALANIAPPAN Devarajan" userId="0ccb0e75-6f62-4860-b5c8-e1d1cc272866" providerId="ADAL" clId="{6BFA7752-9EC0-471E-AC56-E890149C7F72}" dt="2023-12-07T07:37:37.744" v="171" actId="47"/>
        <pc:sldMkLst>
          <pc:docMk/>
          <pc:sldMk cId="69394471" sldId="267"/>
        </pc:sldMkLst>
      </pc:sldChg>
      <pc:sldChg chg="addSp delSp modSp new mod modTransition setBg delDesignElem">
        <pc:chgData name="PALANIAPPAN Devarajan" userId="0ccb0e75-6f62-4860-b5c8-e1d1cc272866" providerId="ADAL" clId="{6BFA7752-9EC0-471E-AC56-E890149C7F72}" dt="2023-12-21T10:26:26.861" v="3414"/>
        <pc:sldMkLst>
          <pc:docMk/>
          <pc:sldMk cId="2676380745" sldId="267"/>
        </pc:sldMkLst>
        <pc:grpChg chg="add del">
          <ac:chgData name="PALANIAPPAN Devarajan" userId="0ccb0e75-6f62-4860-b5c8-e1d1cc272866" providerId="ADAL" clId="{6BFA7752-9EC0-471E-AC56-E890149C7F72}" dt="2023-12-21T10:26:26.861" v="3414"/>
          <ac:grpSpMkLst>
            <pc:docMk/>
            <pc:sldMk cId="2676380745" sldId="267"/>
            <ac:grpSpMk id="8" creationId="{26176824-7946-6969-3841-DD5C101DF42D}"/>
          </ac:grpSpMkLst>
        </pc:grpChg>
        <pc:picChg chg="add mod">
          <ac:chgData name="PALANIAPPAN Devarajan" userId="0ccb0e75-6f62-4860-b5c8-e1d1cc272866" providerId="ADAL" clId="{6BFA7752-9EC0-471E-AC56-E890149C7F72}" dt="2023-12-15T12:24:37.679" v="2189" actId="26606"/>
          <ac:picMkLst>
            <pc:docMk/>
            <pc:sldMk cId="2676380745" sldId="267"/>
            <ac:picMk id="3" creationId="{71A40905-9C6E-2425-C0C2-C06783BF61A9}"/>
          </ac:picMkLst>
        </pc:picChg>
      </pc:sldChg>
      <pc:sldChg chg="addSp delSp modSp new mod modTransition setBg delDesignElem">
        <pc:chgData name="PALANIAPPAN Devarajan" userId="0ccb0e75-6f62-4860-b5c8-e1d1cc272866" providerId="ADAL" clId="{6BFA7752-9EC0-471E-AC56-E890149C7F72}" dt="2023-12-21T10:26:26.861" v="3414"/>
        <pc:sldMkLst>
          <pc:docMk/>
          <pc:sldMk cId="613101053" sldId="268"/>
        </pc:sldMkLst>
        <pc:grpChg chg="add del">
          <ac:chgData name="PALANIAPPAN Devarajan" userId="0ccb0e75-6f62-4860-b5c8-e1d1cc272866" providerId="ADAL" clId="{6BFA7752-9EC0-471E-AC56-E890149C7F72}" dt="2023-12-21T10:26:26.861" v="3414"/>
          <ac:grpSpMkLst>
            <pc:docMk/>
            <pc:sldMk cId="613101053" sldId="268"/>
            <ac:grpSpMk id="8" creationId="{26176824-7946-6969-3841-DD5C101DF42D}"/>
          </ac:grpSpMkLst>
        </pc:grpChg>
        <pc:picChg chg="add mod">
          <ac:chgData name="PALANIAPPAN Devarajan" userId="0ccb0e75-6f62-4860-b5c8-e1d1cc272866" providerId="ADAL" clId="{6BFA7752-9EC0-471E-AC56-E890149C7F72}" dt="2023-12-15T12:24:33.433" v="2188" actId="26606"/>
          <ac:picMkLst>
            <pc:docMk/>
            <pc:sldMk cId="613101053" sldId="268"/>
            <ac:picMk id="3" creationId="{A5346190-996B-BD7F-C119-5060248B60C3}"/>
          </ac:picMkLst>
        </pc:picChg>
      </pc:sldChg>
      <pc:sldChg chg="new del">
        <pc:chgData name="PALANIAPPAN Devarajan" userId="0ccb0e75-6f62-4860-b5c8-e1d1cc272866" providerId="ADAL" clId="{6BFA7752-9EC0-471E-AC56-E890149C7F72}" dt="2023-12-07T07:37:37.602" v="170" actId="47"/>
        <pc:sldMkLst>
          <pc:docMk/>
          <pc:sldMk cId="2788069266" sldId="268"/>
        </pc:sldMkLst>
      </pc:sldChg>
      <pc:sldChg chg="new del">
        <pc:chgData name="PALANIAPPAN Devarajan" userId="0ccb0e75-6f62-4860-b5c8-e1d1cc272866" providerId="ADAL" clId="{6BFA7752-9EC0-471E-AC56-E890149C7F72}" dt="2023-12-07T07:37:37.452" v="169" actId="47"/>
        <pc:sldMkLst>
          <pc:docMk/>
          <pc:sldMk cId="2342340024" sldId="269"/>
        </pc:sldMkLst>
      </pc:sldChg>
      <pc:sldChg chg="addSp delSp modSp new mod modTransition setBg delDesignElem">
        <pc:chgData name="PALANIAPPAN Devarajan" userId="0ccb0e75-6f62-4860-b5c8-e1d1cc272866" providerId="ADAL" clId="{6BFA7752-9EC0-471E-AC56-E890149C7F72}" dt="2023-12-21T10:26:26.861" v="3414"/>
        <pc:sldMkLst>
          <pc:docMk/>
          <pc:sldMk cId="4011883591" sldId="269"/>
        </pc:sldMkLst>
        <pc:grpChg chg="add del">
          <ac:chgData name="PALANIAPPAN Devarajan" userId="0ccb0e75-6f62-4860-b5c8-e1d1cc272866" providerId="ADAL" clId="{6BFA7752-9EC0-471E-AC56-E890149C7F72}" dt="2023-12-21T10:26:26.861" v="3414"/>
          <ac:grpSpMkLst>
            <pc:docMk/>
            <pc:sldMk cId="4011883591" sldId="269"/>
            <ac:grpSpMk id="8" creationId="{26176824-7946-6969-3841-DD5C101DF42D}"/>
          </ac:grpSpMkLst>
        </pc:grpChg>
        <pc:picChg chg="add mod">
          <ac:chgData name="PALANIAPPAN Devarajan" userId="0ccb0e75-6f62-4860-b5c8-e1d1cc272866" providerId="ADAL" clId="{6BFA7752-9EC0-471E-AC56-E890149C7F72}" dt="2023-12-15T12:24:25.889" v="2187" actId="26606"/>
          <ac:picMkLst>
            <pc:docMk/>
            <pc:sldMk cId="4011883591" sldId="269"/>
            <ac:picMk id="3" creationId="{D216DDA4-048A-D683-148A-FF76AEE01C05}"/>
          </ac:picMkLst>
        </pc:picChg>
      </pc:sldChg>
      <pc:sldChg chg="addSp delSp modSp new mod modTransition setBg delDesignElem">
        <pc:chgData name="PALANIAPPAN Devarajan" userId="0ccb0e75-6f62-4860-b5c8-e1d1cc272866" providerId="ADAL" clId="{6BFA7752-9EC0-471E-AC56-E890149C7F72}" dt="2023-12-21T10:26:26.861" v="3414"/>
        <pc:sldMkLst>
          <pc:docMk/>
          <pc:sldMk cId="1424411826" sldId="270"/>
        </pc:sldMkLst>
        <pc:grpChg chg="add del">
          <ac:chgData name="PALANIAPPAN Devarajan" userId="0ccb0e75-6f62-4860-b5c8-e1d1cc272866" providerId="ADAL" clId="{6BFA7752-9EC0-471E-AC56-E890149C7F72}" dt="2023-12-21T10:26:26.861" v="3414"/>
          <ac:grpSpMkLst>
            <pc:docMk/>
            <pc:sldMk cId="1424411826" sldId="270"/>
            <ac:grpSpMk id="8" creationId="{26176824-7946-6969-3841-DD5C101DF42D}"/>
          </ac:grpSpMkLst>
        </pc:grpChg>
        <pc:picChg chg="add mod">
          <ac:chgData name="PALANIAPPAN Devarajan" userId="0ccb0e75-6f62-4860-b5c8-e1d1cc272866" providerId="ADAL" clId="{6BFA7752-9EC0-471E-AC56-E890149C7F72}" dt="2023-12-15T12:24:22.299" v="2186" actId="26606"/>
          <ac:picMkLst>
            <pc:docMk/>
            <pc:sldMk cId="1424411826" sldId="270"/>
            <ac:picMk id="3" creationId="{2B3BF7CF-3D6B-72F8-D7F0-EB575E900117}"/>
          </ac:picMkLst>
        </pc:picChg>
      </pc:sldChg>
      <pc:sldChg chg="new del">
        <pc:chgData name="PALANIAPPAN Devarajan" userId="0ccb0e75-6f62-4860-b5c8-e1d1cc272866" providerId="ADAL" clId="{6BFA7752-9EC0-471E-AC56-E890149C7F72}" dt="2023-12-07T07:37:37.289" v="168" actId="47"/>
        <pc:sldMkLst>
          <pc:docMk/>
          <pc:sldMk cId="1607767784" sldId="270"/>
        </pc:sldMkLst>
      </pc:sldChg>
      <pc:sldChg chg="addSp delSp modSp new mod modTransition setBg delDesignElem">
        <pc:chgData name="PALANIAPPAN Devarajan" userId="0ccb0e75-6f62-4860-b5c8-e1d1cc272866" providerId="ADAL" clId="{6BFA7752-9EC0-471E-AC56-E890149C7F72}" dt="2023-12-21T10:26:26.861" v="3414"/>
        <pc:sldMkLst>
          <pc:docMk/>
          <pc:sldMk cId="1611723740" sldId="271"/>
        </pc:sldMkLst>
        <pc:grpChg chg="add del">
          <ac:chgData name="PALANIAPPAN Devarajan" userId="0ccb0e75-6f62-4860-b5c8-e1d1cc272866" providerId="ADAL" clId="{6BFA7752-9EC0-471E-AC56-E890149C7F72}" dt="2023-12-21T10:26:26.861" v="3414"/>
          <ac:grpSpMkLst>
            <pc:docMk/>
            <pc:sldMk cId="1611723740" sldId="271"/>
            <ac:grpSpMk id="8" creationId="{26176824-7946-6969-3841-DD5C101DF42D}"/>
          </ac:grpSpMkLst>
        </pc:grpChg>
        <pc:picChg chg="add mod">
          <ac:chgData name="PALANIAPPAN Devarajan" userId="0ccb0e75-6f62-4860-b5c8-e1d1cc272866" providerId="ADAL" clId="{6BFA7752-9EC0-471E-AC56-E890149C7F72}" dt="2023-12-15T12:24:02.453" v="2183" actId="26606"/>
          <ac:picMkLst>
            <pc:docMk/>
            <pc:sldMk cId="1611723740" sldId="271"/>
            <ac:picMk id="3" creationId="{FBB2D1DA-35EF-B596-7847-2AE4E07940C3}"/>
          </ac:picMkLst>
        </pc:picChg>
      </pc:sldChg>
      <pc:sldChg chg="new del">
        <pc:chgData name="PALANIAPPAN Devarajan" userId="0ccb0e75-6f62-4860-b5c8-e1d1cc272866" providerId="ADAL" clId="{6BFA7752-9EC0-471E-AC56-E890149C7F72}" dt="2023-12-07T07:37:37.113" v="167" actId="47"/>
        <pc:sldMkLst>
          <pc:docMk/>
          <pc:sldMk cId="3713110076" sldId="271"/>
        </pc:sldMkLst>
      </pc:sldChg>
      <pc:sldChg chg="new del">
        <pc:chgData name="PALANIAPPAN Devarajan" userId="0ccb0e75-6f62-4860-b5c8-e1d1cc272866" providerId="ADAL" clId="{6BFA7752-9EC0-471E-AC56-E890149C7F72}" dt="2023-12-07T07:37:36.194" v="162" actId="47"/>
        <pc:sldMkLst>
          <pc:docMk/>
          <pc:sldMk cId="2103087399" sldId="272"/>
        </pc:sldMkLst>
      </pc:sldChg>
      <pc:sldChg chg="addSp delSp modSp new mod modTransition setBg delDesignElem">
        <pc:chgData name="PALANIAPPAN Devarajan" userId="0ccb0e75-6f62-4860-b5c8-e1d1cc272866" providerId="ADAL" clId="{6BFA7752-9EC0-471E-AC56-E890149C7F72}" dt="2023-12-21T10:26:26.861" v="3414"/>
        <pc:sldMkLst>
          <pc:docMk/>
          <pc:sldMk cId="2986432267" sldId="272"/>
        </pc:sldMkLst>
        <pc:grpChg chg="add del">
          <ac:chgData name="PALANIAPPAN Devarajan" userId="0ccb0e75-6f62-4860-b5c8-e1d1cc272866" providerId="ADAL" clId="{6BFA7752-9EC0-471E-AC56-E890149C7F72}" dt="2023-12-21T10:26:26.861" v="3414"/>
          <ac:grpSpMkLst>
            <pc:docMk/>
            <pc:sldMk cId="2986432267" sldId="272"/>
            <ac:grpSpMk id="8" creationId="{26176824-7946-6969-3841-DD5C101DF42D}"/>
          </ac:grpSpMkLst>
        </pc:grpChg>
        <pc:picChg chg="add mod">
          <ac:chgData name="PALANIAPPAN Devarajan" userId="0ccb0e75-6f62-4860-b5c8-e1d1cc272866" providerId="ADAL" clId="{6BFA7752-9EC0-471E-AC56-E890149C7F72}" dt="2023-12-15T12:23:55.874" v="2182" actId="26606"/>
          <ac:picMkLst>
            <pc:docMk/>
            <pc:sldMk cId="2986432267" sldId="272"/>
            <ac:picMk id="3" creationId="{FB77CD42-4D6F-F832-3C9B-9D9163F06D47}"/>
          </ac:picMkLst>
        </pc:picChg>
      </pc:sldChg>
      <pc:sldChg chg="new del">
        <pc:chgData name="PALANIAPPAN Devarajan" userId="0ccb0e75-6f62-4860-b5c8-e1d1cc272866" providerId="ADAL" clId="{6BFA7752-9EC0-471E-AC56-E890149C7F72}" dt="2023-12-07T07:37:36.386" v="163" actId="47"/>
        <pc:sldMkLst>
          <pc:docMk/>
          <pc:sldMk cId="977840615" sldId="273"/>
        </pc:sldMkLst>
      </pc:sldChg>
      <pc:sldChg chg="addSp delSp modSp new mod ord modTransition setBg delDesignElem">
        <pc:chgData name="PALANIAPPAN Devarajan" userId="0ccb0e75-6f62-4860-b5c8-e1d1cc272866" providerId="ADAL" clId="{6BFA7752-9EC0-471E-AC56-E890149C7F72}" dt="2023-12-21T10:26:26.861" v="3414"/>
        <pc:sldMkLst>
          <pc:docMk/>
          <pc:sldMk cId="2585927967" sldId="273"/>
        </pc:sldMkLst>
        <pc:grpChg chg="add del">
          <ac:chgData name="PALANIAPPAN Devarajan" userId="0ccb0e75-6f62-4860-b5c8-e1d1cc272866" providerId="ADAL" clId="{6BFA7752-9EC0-471E-AC56-E890149C7F72}" dt="2023-12-21T10:26:26.861" v="3414"/>
          <ac:grpSpMkLst>
            <pc:docMk/>
            <pc:sldMk cId="2585927967" sldId="273"/>
            <ac:grpSpMk id="8" creationId="{26176824-7946-6969-3841-DD5C101DF42D}"/>
          </ac:grpSpMkLst>
        </pc:grpChg>
        <pc:picChg chg="add mod">
          <ac:chgData name="PALANIAPPAN Devarajan" userId="0ccb0e75-6f62-4860-b5c8-e1d1cc272866" providerId="ADAL" clId="{6BFA7752-9EC0-471E-AC56-E890149C7F72}" dt="2023-12-15T12:24:05.863" v="2184" actId="26606"/>
          <ac:picMkLst>
            <pc:docMk/>
            <pc:sldMk cId="2585927967" sldId="273"/>
            <ac:picMk id="3" creationId="{EBAFAC43-2AEB-A44C-C73E-CF4E4EAAE421}"/>
          </ac:picMkLst>
        </pc:picChg>
      </pc:sldChg>
      <pc:sldChg chg="addSp delSp modSp new mod ord modTransition setBg delDesignElem">
        <pc:chgData name="PALANIAPPAN Devarajan" userId="0ccb0e75-6f62-4860-b5c8-e1d1cc272866" providerId="ADAL" clId="{6BFA7752-9EC0-471E-AC56-E890149C7F72}" dt="2023-12-21T10:26:26.861" v="3414"/>
        <pc:sldMkLst>
          <pc:docMk/>
          <pc:sldMk cId="768214316" sldId="274"/>
        </pc:sldMkLst>
        <pc:grpChg chg="add del">
          <ac:chgData name="PALANIAPPAN Devarajan" userId="0ccb0e75-6f62-4860-b5c8-e1d1cc272866" providerId="ADAL" clId="{6BFA7752-9EC0-471E-AC56-E890149C7F72}" dt="2023-12-21T10:26:26.861" v="3414"/>
          <ac:grpSpMkLst>
            <pc:docMk/>
            <pc:sldMk cId="768214316" sldId="274"/>
            <ac:grpSpMk id="8" creationId="{26176824-7946-6969-3841-DD5C101DF42D}"/>
          </ac:grpSpMkLst>
        </pc:grpChg>
        <pc:picChg chg="add mod">
          <ac:chgData name="PALANIAPPAN Devarajan" userId="0ccb0e75-6f62-4860-b5c8-e1d1cc272866" providerId="ADAL" clId="{6BFA7752-9EC0-471E-AC56-E890149C7F72}" dt="2023-12-15T12:24:09.242" v="2185" actId="26606"/>
          <ac:picMkLst>
            <pc:docMk/>
            <pc:sldMk cId="768214316" sldId="274"/>
            <ac:picMk id="3" creationId="{F2013795-EF2E-5C08-7E2B-4609EE776246}"/>
          </ac:picMkLst>
        </pc:picChg>
      </pc:sldChg>
      <pc:sldChg chg="new del">
        <pc:chgData name="PALANIAPPAN Devarajan" userId="0ccb0e75-6f62-4860-b5c8-e1d1cc272866" providerId="ADAL" clId="{6BFA7752-9EC0-471E-AC56-E890149C7F72}" dt="2023-12-07T07:37:36.551" v="164" actId="47"/>
        <pc:sldMkLst>
          <pc:docMk/>
          <pc:sldMk cId="3684140831" sldId="274"/>
        </pc:sldMkLst>
      </pc:sldChg>
      <pc:sldChg chg="new del">
        <pc:chgData name="PALANIAPPAN Devarajan" userId="0ccb0e75-6f62-4860-b5c8-e1d1cc272866" providerId="ADAL" clId="{6BFA7752-9EC0-471E-AC56-E890149C7F72}" dt="2023-12-07T07:37:36.779" v="165" actId="47"/>
        <pc:sldMkLst>
          <pc:docMk/>
          <pc:sldMk cId="2174078337" sldId="275"/>
        </pc:sldMkLst>
      </pc:sldChg>
      <pc:sldChg chg="addSp delSp modSp new mod ord modTransition setBg delDesignElem">
        <pc:chgData name="PALANIAPPAN Devarajan" userId="0ccb0e75-6f62-4860-b5c8-e1d1cc272866" providerId="ADAL" clId="{6BFA7752-9EC0-471E-AC56-E890149C7F72}" dt="2023-12-21T10:26:26.861" v="3414"/>
        <pc:sldMkLst>
          <pc:docMk/>
          <pc:sldMk cId="2352585194" sldId="275"/>
        </pc:sldMkLst>
        <pc:grpChg chg="add del">
          <ac:chgData name="PALANIAPPAN Devarajan" userId="0ccb0e75-6f62-4860-b5c8-e1d1cc272866" providerId="ADAL" clId="{6BFA7752-9EC0-471E-AC56-E890149C7F72}" dt="2023-12-21T10:26:26.861" v="3414"/>
          <ac:grpSpMkLst>
            <pc:docMk/>
            <pc:sldMk cId="2352585194" sldId="275"/>
            <ac:grpSpMk id="8" creationId="{26176824-7946-6969-3841-DD5C101DF42D}"/>
          </ac:grpSpMkLst>
        </pc:grpChg>
        <pc:picChg chg="add mod">
          <ac:chgData name="PALANIAPPAN Devarajan" userId="0ccb0e75-6f62-4860-b5c8-e1d1cc272866" providerId="ADAL" clId="{6BFA7752-9EC0-471E-AC56-E890149C7F72}" dt="2023-12-15T12:24:42.314" v="2190" actId="26606"/>
          <ac:picMkLst>
            <pc:docMk/>
            <pc:sldMk cId="2352585194" sldId="275"/>
            <ac:picMk id="3" creationId="{86255633-E36A-B8EA-BCA8-C93163615EEC}"/>
          </ac:picMkLst>
        </pc:picChg>
      </pc:sldChg>
      <pc:sldChg chg="addSp delSp modSp new mod modTransition setBg delDesignElem">
        <pc:chgData name="PALANIAPPAN Devarajan" userId="0ccb0e75-6f62-4860-b5c8-e1d1cc272866" providerId="ADAL" clId="{6BFA7752-9EC0-471E-AC56-E890149C7F72}" dt="2023-12-21T10:26:26.861" v="3414"/>
        <pc:sldMkLst>
          <pc:docMk/>
          <pc:sldMk cId="204674819" sldId="276"/>
        </pc:sldMkLst>
        <pc:grpChg chg="add del">
          <ac:chgData name="PALANIAPPAN Devarajan" userId="0ccb0e75-6f62-4860-b5c8-e1d1cc272866" providerId="ADAL" clId="{6BFA7752-9EC0-471E-AC56-E890149C7F72}" dt="2023-12-21T10:26:26.861" v="3414"/>
          <ac:grpSpMkLst>
            <pc:docMk/>
            <pc:sldMk cId="204674819" sldId="276"/>
            <ac:grpSpMk id="8" creationId="{26176824-7946-6969-3841-DD5C101DF42D}"/>
          </ac:grpSpMkLst>
        </pc:grpChg>
        <pc:picChg chg="add mod">
          <ac:chgData name="PALANIAPPAN Devarajan" userId="0ccb0e75-6f62-4860-b5c8-e1d1cc272866" providerId="ADAL" clId="{6BFA7752-9EC0-471E-AC56-E890149C7F72}" dt="2023-12-15T12:23:46.654" v="2181" actId="26606"/>
          <ac:picMkLst>
            <pc:docMk/>
            <pc:sldMk cId="204674819" sldId="276"/>
            <ac:picMk id="3" creationId="{72D90918-DD8F-9270-14F6-9217CC4E2A9E}"/>
          </ac:picMkLst>
        </pc:picChg>
      </pc:sldChg>
      <pc:sldChg chg="new del">
        <pc:chgData name="PALANIAPPAN Devarajan" userId="0ccb0e75-6f62-4860-b5c8-e1d1cc272866" providerId="ADAL" clId="{6BFA7752-9EC0-471E-AC56-E890149C7F72}" dt="2023-12-07T07:37:36.954" v="166" actId="47"/>
        <pc:sldMkLst>
          <pc:docMk/>
          <pc:sldMk cId="1617910532" sldId="276"/>
        </pc:sldMkLst>
      </pc:sldChg>
      <pc:sldChg chg="addSp delSp modSp new mod ord modTransition setBg delDesignElem">
        <pc:chgData name="PALANIAPPAN Devarajan" userId="0ccb0e75-6f62-4860-b5c8-e1d1cc272866" providerId="ADAL" clId="{6BFA7752-9EC0-471E-AC56-E890149C7F72}" dt="2023-12-21T10:26:26.861" v="3414"/>
        <pc:sldMkLst>
          <pc:docMk/>
          <pc:sldMk cId="2282030245" sldId="277"/>
        </pc:sldMkLst>
        <pc:grpChg chg="add del">
          <ac:chgData name="PALANIAPPAN Devarajan" userId="0ccb0e75-6f62-4860-b5c8-e1d1cc272866" providerId="ADAL" clId="{6BFA7752-9EC0-471E-AC56-E890149C7F72}" dt="2023-12-21T10:26:26.861" v="3414"/>
          <ac:grpSpMkLst>
            <pc:docMk/>
            <pc:sldMk cId="2282030245" sldId="277"/>
            <ac:grpSpMk id="8" creationId="{26176824-7946-6969-3841-DD5C101DF42D}"/>
          </ac:grpSpMkLst>
        </pc:grpChg>
        <pc:picChg chg="add mod">
          <ac:chgData name="PALANIAPPAN Devarajan" userId="0ccb0e75-6f62-4860-b5c8-e1d1cc272866" providerId="ADAL" clId="{6BFA7752-9EC0-471E-AC56-E890149C7F72}" dt="2023-12-15T12:24:55.756" v="2192" actId="26606"/>
          <ac:picMkLst>
            <pc:docMk/>
            <pc:sldMk cId="2282030245" sldId="277"/>
            <ac:picMk id="3" creationId="{E2E99EB4-2383-B2CA-DE38-4657B36C208B}"/>
          </ac:picMkLst>
        </pc:picChg>
      </pc:sldChg>
      <pc:sldChg chg="addSp delSp modSp new mod modTransition setBg delDesignElem">
        <pc:chgData name="PALANIAPPAN Devarajan" userId="0ccb0e75-6f62-4860-b5c8-e1d1cc272866" providerId="ADAL" clId="{6BFA7752-9EC0-471E-AC56-E890149C7F72}" dt="2023-12-21T10:26:26.861" v="3414"/>
        <pc:sldMkLst>
          <pc:docMk/>
          <pc:sldMk cId="715763503" sldId="278"/>
        </pc:sldMkLst>
        <pc:grpChg chg="add del">
          <ac:chgData name="PALANIAPPAN Devarajan" userId="0ccb0e75-6f62-4860-b5c8-e1d1cc272866" providerId="ADAL" clId="{6BFA7752-9EC0-471E-AC56-E890149C7F72}" dt="2023-12-21T10:26:26.861" v="3414"/>
          <ac:grpSpMkLst>
            <pc:docMk/>
            <pc:sldMk cId="715763503" sldId="278"/>
            <ac:grpSpMk id="5" creationId="{D4D7444E-8572-6DFD-CB75-0984238C716D}"/>
          </ac:grpSpMkLst>
        </pc:grpChg>
        <pc:grpChg chg="add del">
          <ac:chgData name="PALANIAPPAN Devarajan" userId="0ccb0e75-6f62-4860-b5c8-e1d1cc272866" providerId="ADAL" clId="{6BFA7752-9EC0-471E-AC56-E890149C7F72}" dt="2023-12-15T12:23:36.119" v="2179" actId="26606"/>
          <ac:grpSpMkLst>
            <pc:docMk/>
            <pc:sldMk cId="715763503" sldId="278"/>
            <ac:grpSpMk id="8" creationId="{A182C109-9E4C-3C96-8794-9411573CBDAF}"/>
          </ac:grpSpMkLst>
        </pc:grpChg>
        <pc:grpChg chg="add del">
          <ac:chgData name="PALANIAPPAN Devarajan" userId="0ccb0e75-6f62-4860-b5c8-e1d1cc272866" providerId="ADAL" clId="{6BFA7752-9EC0-471E-AC56-E890149C7F72}" dt="2023-12-15T13:37:53.823" v="2675" actId="26606"/>
          <ac:grpSpMkLst>
            <pc:docMk/>
            <pc:sldMk cId="715763503" sldId="278"/>
            <ac:grpSpMk id="9" creationId="{26176824-7946-6969-3841-DD5C101DF42D}"/>
          </ac:grpSpMkLst>
        </pc:grpChg>
        <pc:grpChg chg="add del">
          <ac:chgData name="PALANIAPPAN Devarajan" userId="0ccb0e75-6f62-4860-b5c8-e1d1cc272866" providerId="ADAL" clId="{6BFA7752-9EC0-471E-AC56-E890149C7F72}" dt="2023-12-15T13:36:16.292" v="2659" actId="26606"/>
          <ac:grpSpMkLst>
            <pc:docMk/>
            <pc:sldMk cId="715763503" sldId="278"/>
            <ac:grpSpMk id="12" creationId="{26176824-7946-6969-3841-DD5C101DF42D}"/>
          </ac:grpSpMkLst>
        </pc:grpChg>
        <pc:picChg chg="add mod">
          <ac:chgData name="PALANIAPPAN Devarajan" userId="0ccb0e75-6f62-4860-b5c8-e1d1cc272866" providerId="ADAL" clId="{6BFA7752-9EC0-471E-AC56-E890149C7F72}" dt="2023-12-15T13:37:53.823" v="2675" actId="26606"/>
          <ac:picMkLst>
            <pc:docMk/>
            <pc:sldMk cId="715763503" sldId="278"/>
            <ac:picMk id="3" creationId="{AC9BEEEB-DCD5-1895-45DD-772CEB1BE5EF}"/>
          </ac:picMkLst>
        </pc:picChg>
      </pc:sldChg>
      <pc:sldChg chg="addSp delSp modSp new mod ord modTransition setBg delDesignElem">
        <pc:chgData name="PALANIAPPAN Devarajan" userId="0ccb0e75-6f62-4860-b5c8-e1d1cc272866" providerId="ADAL" clId="{6BFA7752-9EC0-471E-AC56-E890149C7F72}" dt="2023-12-21T10:26:26.861" v="3414"/>
        <pc:sldMkLst>
          <pc:docMk/>
          <pc:sldMk cId="1249055060" sldId="279"/>
        </pc:sldMkLst>
        <pc:spChg chg="add del">
          <ac:chgData name="PALANIAPPAN Devarajan" userId="0ccb0e75-6f62-4860-b5c8-e1d1cc272866" providerId="ADAL" clId="{6BFA7752-9EC0-471E-AC56-E890149C7F72}" dt="2023-12-08T14:28:58.640" v="1132" actId="26606"/>
          <ac:spMkLst>
            <pc:docMk/>
            <pc:sldMk cId="1249055060" sldId="279"/>
            <ac:spMk id="8" creationId="{3DAD86CA-8235-409B-982B-5E7A033E2392}"/>
          </ac:spMkLst>
        </pc:spChg>
        <pc:spChg chg="add del">
          <ac:chgData name="PALANIAPPAN Devarajan" userId="0ccb0e75-6f62-4860-b5c8-e1d1cc272866" providerId="ADAL" clId="{6BFA7752-9EC0-471E-AC56-E890149C7F72}" dt="2023-12-08T14:28:58.640" v="1132" actId="26606"/>
          <ac:spMkLst>
            <pc:docMk/>
            <pc:sldMk cId="1249055060" sldId="279"/>
            <ac:spMk id="10" creationId="{9F234FBA-3501-47B4-AE0C-AA4AFBC8F603}"/>
          </ac:spMkLst>
        </pc:spChg>
        <pc:spChg chg="add del">
          <ac:chgData name="PALANIAPPAN Devarajan" userId="0ccb0e75-6f62-4860-b5c8-e1d1cc272866" providerId="ADAL" clId="{6BFA7752-9EC0-471E-AC56-E890149C7F72}" dt="2023-12-08T14:28:58.640" v="1132" actId="26606"/>
          <ac:spMkLst>
            <pc:docMk/>
            <pc:sldMk cId="1249055060" sldId="279"/>
            <ac:spMk id="12" creationId="{B5EF893B-0491-416E-9D33-BADE9600792A}"/>
          </ac:spMkLst>
        </pc:spChg>
        <pc:spChg chg="add del">
          <ac:chgData name="PALANIAPPAN Devarajan" userId="0ccb0e75-6f62-4860-b5c8-e1d1cc272866" providerId="ADAL" clId="{6BFA7752-9EC0-471E-AC56-E890149C7F72}" dt="2023-12-08T14:29:44.619" v="1139" actId="26606"/>
          <ac:spMkLst>
            <pc:docMk/>
            <pc:sldMk cId="1249055060" sldId="279"/>
            <ac:spMk id="16" creationId="{42A4FC2C-047E-45A5-965D-8E1E3BF09BC6}"/>
          </ac:spMkLst>
        </pc:spChg>
        <pc:spChg chg="add del">
          <ac:chgData name="PALANIAPPAN Devarajan" userId="0ccb0e75-6f62-4860-b5c8-e1d1cc272866" providerId="ADAL" clId="{6BFA7752-9EC0-471E-AC56-E890149C7F72}" dt="2023-12-08T14:29:44.604" v="1138" actId="26606"/>
          <ac:spMkLst>
            <pc:docMk/>
            <pc:sldMk cId="1249055060" sldId="279"/>
            <ac:spMk id="18" creationId="{4613B4A9-1C7C-4729-A016-AB42D3979460}"/>
          </ac:spMkLst>
        </pc:spChg>
        <pc:spChg chg="add del">
          <ac:chgData name="PALANIAPPAN Devarajan" userId="0ccb0e75-6f62-4860-b5c8-e1d1cc272866" providerId="ADAL" clId="{6BFA7752-9EC0-471E-AC56-E890149C7F72}" dt="2023-12-11T07:03:51.505" v="1798" actId="26606"/>
          <ac:spMkLst>
            <pc:docMk/>
            <pc:sldMk cId="1249055060" sldId="279"/>
            <ac:spMk id="20" creationId="{42A4FC2C-047E-45A5-965D-8E1E3BF09BC6}"/>
          </ac:spMkLst>
        </pc:spChg>
        <pc:spChg chg="add del">
          <ac:chgData name="PALANIAPPAN Devarajan" userId="0ccb0e75-6f62-4860-b5c8-e1d1cc272866" providerId="ADAL" clId="{6BFA7752-9EC0-471E-AC56-E890149C7F72}" dt="2023-12-08T14:29:28.945" v="1136" actId="26606"/>
          <ac:spMkLst>
            <pc:docMk/>
            <pc:sldMk cId="1249055060" sldId="279"/>
            <ac:spMk id="21" creationId="{AB8C311F-7253-4AED-9701-7FC0708C41C7}"/>
          </ac:spMkLst>
        </pc:spChg>
        <pc:spChg chg="add del">
          <ac:chgData name="PALANIAPPAN Devarajan" userId="0ccb0e75-6f62-4860-b5c8-e1d1cc272866" providerId="ADAL" clId="{6BFA7752-9EC0-471E-AC56-E890149C7F72}" dt="2023-12-11T07:03:08.149" v="1781" actId="26606"/>
          <ac:spMkLst>
            <pc:docMk/>
            <pc:sldMk cId="1249055060" sldId="279"/>
            <ac:spMk id="22" creationId="{AB8C311F-7253-4AED-9701-7FC0708C41C7}"/>
          </ac:spMkLst>
        </pc:spChg>
        <pc:spChg chg="add del">
          <ac:chgData name="PALANIAPPAN Devarajan" userId="0ccb0e75-6f62-4860-b5c8-e1d1cc272866" providerId="ADAL" clId="{6BFA7752-9EC0-471E-AC56-E890149C7F72}" dt="2023-12-08T14:29:28.945" v="1136" actId="26606"/>
          <ac:spMkLst>
            <pc:docMk/>
            <pc:sldMk cId="1249055060" sldId="279"/>
            <ac:spMk id="23" creationId="{E2384209-CB15-4CDF-9D31-C44FD9A3F20D}"/>
          </ac:spMkLst>
        </pc:spChg>
        <pc:spChg chg="add del">
          <ac:chgData name="PALANIAPPAN Devarajan" userId="0ccb0e75-6f62-4860-b5c8-e1d1cc272866" providerId="ADAL" clId="{6BFA7752-9EC0-471E-AC56-E890149C7F72}" dt="2023-12-11T07:03:08.149" v="1781" actId="26606"/>
          <ac:spMkLst>
            <pc:docMk/>
            <pc:sldMk cId="1249055060" sldId="279"/>
            <ac:spMk id="24" creationId="{FD073016-B734-483B-8953-5BADEE145112}"/>
          </ac:spMkLst>
        </pc:spChg>
        <pc:spChg chg="add del">
          <ac:chgData name="PALANIAPPAN Devarajan" userId="0ccb0e75-6f62-4860-b5c8-e1d1cc272866" providerId="ADAL" clId="{6BFA7752-9EC0-471E-AC56-E890149C7F72}" dt="2023-12-08T14:29:28.945" v="1136" actId="26606"/>
          <ac:spMkLst>
            <pc:docMk/>
            <pc:sldMk cId="1249055060" sldId="279"/>
            <ac:spMk id="25" creationId="{2633B3B5-CC90-43F0-8714-D31D1F3F0209}"/>
          </ac:spMkLst>
        </pc:spChg>
        <pc:spChg chg="add del">
          <ac:chgData name="PALANIAPPAN Devarajan" userId="0ccb0e75-6f62-4860-b5c8-e1d1cc272866" providerId="ADAL" clId="{6BFA7752-9EC0-471E-AC56-E890149C7F72}" dt="2023-12-08T14:29:28.945" v="1136" actId="26606"/>
          <ac:spMkLst>
            <pc:docMk/>
            <pc:sldMk cId="1249055060" sldId="279"/>
            <ac:spMk id="27" creationId="{A8D57A06-A426-446D-B02C-A2DC6B62E45E}"/>
          </ac:spMkLst>
        </pc:spChg>
        <pc:spChg chg="add del">
          <ac:chgData name="PALANIAPPAN Devarajan" userId="0ccb0e75-6f62-4860-b5c8-e1d1cc272866" providerId="ADAL" clId="{6BFA7752-9EC0-471E-AC56-E890149C7F72}" dt="2023-12-11T07:03:08.149" v="1781" actId="26606"/>
          <ac:spMkLst>
            <pc:docMk/>
            <pc:sldMk cId="1249055060" sldId="279"/>
            <ac:spMk id="29" creationId="{90A7EAB6-59D3-4325-8DE6-E0CA4009CE53}"/>
          </ac:spMkLst>
        </pc:spChg>
        <pc:spChg chg="add del">
          <ac:chgData name="PALANIAPPAN Devarajan" userId="0ccb0e75-6f62-4860-b5c8-e1d1cc272866" providerId="ADAL" clId="{6BFA7752-9EC0-471E-AC56-E890149C7F72}" dt="2023-12-11T07:03:08.149" v="1781" actId="26606"/>
          <ac:spMkLst>
            <pc:docMk/>
            <pc:sldMk cId="1249055060" sldId="279"/>
            <ac:spMk id="31" creationId="{A8D57A06-A426-446D-B02C-A2DC6B62E45E}"/>
          </ac:spMkLst>
        </pc:spChg>
        <pc:spChg chg="add del">
          <ac:chgData name="PALANIAPPAN Devarajan" userId="0ccb0e75-6f62-4860-b5c8-e1d1cc272866" providerId="ADAL" clId="{6BFA7752-9EC0-471E-AC56-E890149C7F72}" dt="2023-12-11T07:03:19.854" v="1784" actId="26606"/>
          <ac:spMkLst>
            <pc:docMk/>
            <pc:sldMk cId="1249055060" sldId="279"/>
            <ac:spMk id="33" creationId="{4613B4A9-1C7C-4729-A016-AB42D3979460}"/>
          </ac:spMkLst>
        </pc:spChg>
        <pc:spChg chg="add del">
          <ac:chgData name="PALANIAPPAN Devarajan" userId="0ccb0e75-6f62-4860-b5c8-e1d1cc272866" providerId="ADAL" clId="{6BFA7752-9EC0-471E-AC56-E890149C7F72}" dt="2023-12-11T07:03:31.745" v="1787" actId="26606"/>
          <ac:spMkLst>
            <pc:docMk/>
            <pc:sldMk cId="1249055060" sldId="279"/>
            <ac:spMk id="35" creationId="{5D9FC6AC-4A12-4825-8ABE-0732B8EF4D16}"/>
          </ac:spMkLst>
        </pc:spChg>
        <pc:spChg chg="add del">
          <ac:chgData name="PALANIAPPAN Devarajan" userId="0ccb0e75-6f62-4860-b5c8-e1d1cc272866" providerId="ADAL" clId="{6BFA7752-9EC0-471E-AC56-E890149C7F72}" dt="2023-12-11T07:03:39.521" v="1790" actId="26606"/>
          <ac:spMkLst>
            <pc:docMk/>
            <pc:sldMk cId="1249055060" sldId="279"/>
            <ac:spMk id="37" creationId="{4613B4A9-1C7C-4729-A016-AB42D3979460}"/>
          </ac:spMkLst>
        </pc:spChg>
        <pc:spChg chg="add del">
          <ac:chgData name="PALANIAPPAN Devarajan" userId="0ccb0e75-6f62-4860-b5c8-e1d1cc272866" providerId="ADAL" clId="{6BFA7752-9EC0-471E-AC56-E890149C7F72}" dt="2023-12-11T07:03:47.201" v="1793" actId="26606"/>
          <ac:spMkLst>
            <pc:docMk/>
            <pc:sldMk cId="1249055060" sldId="279"/>
            <ac:spMk id="39" creationId="{16B067B1-F4E5-4FDF-813D-C9E872E80075}"/>
          </ac:spMkLst>
        </pc:spChg>
        <pc:spChg chg="add del">
          <ac:chgData name="PALANIAPPAN Devarajan" userId="0ccb0e75-6f62-4860-b5c8-e1d1cc272866" providerId="ADAL" clId="{6BFA7752-9EC0-471E-AC56-E890149C7F72}" dt="2023-12-11T07:03:51.474" v="1796" actId="26606"/>
          <ac:spMkLst>
            <pc:docMk/>
            <pc:sldMk cId="1249055060" sldId="279"/>
            <ac:spMk id="41" creationId="{AB8C311F-7253-4AED-9701-7FC0708C41C7}"/>
          </ac:spMkLst>
        </pc:spChg>
        <pc:spChg chg="add del">
          <ac:chgData name="PALANIAPPAN Devarajan" userId="0ccb0e75-6f62-4860-b5c8-e1d1cc272866" providerId="ADAL" clId="{6BFA7752-9EC0-471E-AC56-E890149C7F72}" dt="2023-12-11T07:03:51.474" v="1796" actId="26606"/>
          <ac:spMkLst>
            <pc:docMk/>
            <pc:sldMk cId="1249055060" sldId="279"/>
            <ac:spMk id="42" creationId="{E2384209-CB15-4CDF-9D31-C44FD9A3F20D}"/>
          </ac:spMkLst>
        </pc:spChg>
        <pc:spChg chg="add del">
          <ac:chgData name="PALANIAPPAN Devarajan" userId="0ccb0e75-6f62-4860-b5c8-e1d1cc272866" providerId="ADAL" clId="{6BFA7752-9EC0-471E-AC56-E890149C7F72}" dt="2023-12-11T07:03:51.474" v="1796" actId="26606"/>
          <ac:spMkLst>
            <pc:docMk/>
            <pc:sldMk cId="1249055060" sldId="279"/>
            <ac:spMk id="43" creationId="{2633B3B5-CC90-43F0-8714-D31D1F3F0209}"/>
          </ac:spMkLst>
        </pc:spChg>
        <pc:spChg chg="add del">
          <ac:chgData name="PALANIAPPAN Devarajan" userId="0ccb0e75-6f62-4860-b5c8-e1d1cc272866" providerId="ADAL" clId="{6BFA7752-9EC0-471E-AC56-E890149C7F72}" dt="2023-12-11T07:03:51.474" v="1796" actId="26606"/>
          <ac:spMkLst>
            <pc:docMk/>
            <pc:sldMk cId="1249055060" sldId="279"/>
            <ac:spMk id="44" creationId="{A8D57A06-A426-446D-B02C-A2DC6B62E45E}"/>
          </ac:spMkLst>
        </pc:spChg>
        <pc:spChg chg="add del">
          <ac:chgData name="PALANIAPPAN Devarajan" userId="0ccb0e75-6f62-4860-b5c8-e1d1cc272866" providerId="ADAL" clId="{6BFA7752-9EC0-471E-AC56-E890149C7F72}" dt="2023-12-15T12:27:15.759" v="2210" actId="26606"/>
          <ac:spMkLst>
            <pc:docMk/>
            <pc:sldMk cId="1249055060" sldId="279"/>
            <ac:spMk id="46" creationId="{16B067B1-F4E5-4FDF-813D-C9E872E80075}"/>
          </ac:spMkLst>
        </pc:spChg>
        <pc:spChg chg="add del">
          <ac:chgData name="PALANIAPPAN Devarajan" userId="0ccb0e75-6f62-4860-b5c8-e1d1cc272866" providerId="ADAL" clId="{6BFA7752-9EC0-471E-AC56-E890149C7F72}" dt="2023-12-21T10:26:26.861" v="3414"/>
          <ac:spMkLst>
            <pc:docMk/>
            <pc:sldMk cId="1249055060" sldId="279"/>
            <ac:spMk id="57" creationId="{E722B2DD-E14D-4972-9D98-5D6E61B1B2D2}"/>
          </ac:spMkLst>
        </pc:spChg>
        <pc:spChg chg="add del">
          <ac:chgData name="PALANIAPPAN Devarajan" userId="0ccb0e75-6f62-4860-b5c8-e1d1cc272866" providerId="ADAL" clId="{6BFA7752-9EC0-471E-AC56-E890149C7F72}" dt="2023-12-21T10:26:26.861" v="3414"/>
          <ac:spMkLst>
            <pc:docMk/>
            <pc:sldMk cId="1249055060" sldId="279"/>
            <ac:spMk id="58" creationId="{CEFDB412-E777-0078-F60F-DCE1A485551B}"/>
          </ac:spMkLst>
        </pc:spChg>
        <pc:grpChg chg="add del">
          <ac:chgData name="PALANIAPPAN Devarajan" userId="0ccb0e75-6f62-4860-b5c8-e1d1cc272866" providerId="ADAL" clId="{6BFA7752-9EC0-471E-AC56-E890149C7F72}" dt="2023-12-15T12:27:15.741" v="2209" actId="26606"/>
          <ac:grpSpMkLst>
            <pc:docMk/>
            <pc:sldMk cId="1249055060" sldId="279"/>
            <ac:grpSpMk id="51" creationId="{26176824-7946-6969-3841-DD5C101DF42D}"/>
          </ac:grpSpMkLst>
        </pc:grpChg>
        <pc:picChg chg="add del">
          <ac:chgData name="PALANIAPPAN Devarajan" userId="0ccb0e75-6f62-4860-b5c8-e1d1cc272866" providerId="ADAL" clId="{6BFA7752-9EC0-471E-AC56-E890149C7F72}" dt="2023-12-11T07:03:39.521" v="1790" actId="26606"/>
          <ac:picMkLst>
            <pc:docMk/>
            <pc:sldMk cId="1249055060" sldId="279"/>
            <ac:picMk id="3" creationId="{8E4233BA-B43B-A461-86E6-8DDC187D34CF}"/>
          </ac:picMkLst>
        </pc:picChg>
        <pc:picChg chg="add del">
          <ac:chgData name="PALANIAPPAN Devarajan" userId="0ccb0e75-6f62-4860-b5c8-e1d1cc272866" providerId="ADAL" clId="{6BFA7752-9EC0-471E-AC56-E890149C7F72}" dt="2023-12-11T07:03:31.745" v="1787" actId="26606"/>
          <ac:picMkLst>
            <pc:docMk/>
            <pc:sldMk cId="1249055060" sldId="279"/>
            <ac:picMk id="3" creationId="{B926EBBE-D8B9-18CB-30F1-79D4853228AF}"/>
          </ac:picMkLst>
        </pc:picChg>
        <pc:picChg chg="add del">
          <ac:chgData name="PALANIAPPAN Devarajan" userId="0ccb0e75-6f62-4860-b5c8-e1d1cc272866" providerId="ADAL" clId="{6BFA7752-9EC0-471E-AC56-E890149C7F72}" dt="2023-12-11T07:03:08.149" v="1781" actId="26606"/>
          <ac:picMkLst>
            <pc:docMk/>
            <pc:sldMk cId="1249055060" sldId="279"/>
            <ac:picMk id="3" creationId="{C8BCE5FC-6C4A-BC62-10B1-71526D20C984}"/>
          </ac:picMkLst>
        </pc:picChg>
        <pc:picChg chg="add del mod">
          <ac:chgData name="PALANIAPPAN Devarajan" userId="0ccb0e75-6f62-4860-b5c8-e1d1cc272866" providerId="ADAL" clId="{6BFA7752-9EC0-471E-AC56-E890149C7F72}" dt="2023-12-15T12:27:15.759" v="2210" actId="26606"/>
          <ac:picMkLst>
            <pc:docMk/>
            <pc:sldMk cId="1249055060" sldId="279"/>
            <ac:picMk id="3" creationId="{DF3C4B8A-9CE4-9929-0552-758F31B54BFB}"/>
          </ac:picMkLst>
        </pc:picChg>
        <pc:picChg chg="add del">
          <ac:chgData name="PALANIAPPAN Devarajan" userId="0ccb0e75-6f62-4860-b5c8-e1d1cc272866" providerId="ADAL" clId="{6BFA7752-9EC0-471E-AC56-E890149C7F72}" dt="2023-12-11T07:03:51.474" v="1796" actId="26606"/>
          <ac:picMkLst>
            <pc:docMk/>
            <pc:sldMk cId="1249055060" sldId="279"/>
            <ac:picMk id="3" creationId="{FC3F1CF1-2B71-418C-AEE1-D13C25ABCDAC}"/>
          </ac:picMkLst>
        </pc:picChg>
        <pc:picChg chg="add del mod replId">
          <ac:chgData name="PALANIAPPAN Devarajan" userId="0ccb0e75-6f62-4860-b5c8-e1d1cc272866" providerId="ADAL" clId="{6BFA7752-9EC0-471E-AC56-E890149C7F72}" dt="2023-12-11T07:03:51.505" v="1798" actId="26606"/>
          <ac:picMkLst>
            <pc:docMk/>
            <pc:sldMk cId="1249055060" sldId="279"/>
            <ac:picMk id="47" creationId="{94104067-2BC6-2508-F813-FA25A125CF48}"/>
          </ac:picMkLst>
        </pc:picChg>
        <pc:cxnChg chg="add del">
          <ac:chgData name="PALANIAPPAN Devarajan" userId="0ccb0e75-6f62-4860-b5c8-e1d1cc272866" providerId="ADAL" clId="{6BFA7752-9EC0-471E-AC56-E890149C7F72}" dt="2023-12-08T14:28:58.640" v="1132" actId="26606"/>
          <ac:cxnSpMkLst>
            <pc:docMk/>
            <pc:sldMk cId="1249055060" sldId="279"/>
            <ac:cxnSpMk id="14" creationId="{469F4FF8-F8B0-4630-BA1B-0D8B324CD5FF}"/>
          </ac:cxnSpMkLst>
        </pc:cxnChg>
      </pc:sldChg>
      <pc:sldChg chg="addSp modSp new del mod">
        <pc:chgData name="PALANIAPPAN Devarajan" userId="0ccb0e75-6f62-4860-b5c8-e1d1cc272866" providerId="ADAL" clId="{6BFA7752-9EC0-471E-AC56-E890149C7F72}" dt="2023-12-11T06:32:31.508" v="1608" actId="47"/>
        <pc:sldMkLst>
          <pc:docMk/>
          <pc:sldMk cId="3901792545" sldId="280"/>
        </pc:sldMkLst>
        <pc:picChg chg="add mod">
          <ac:chgData name="PALANIAPPAN Devarajan" userId="0ccb0e75-6f62-4860-b5c8-e1d1cc272866" providerId="ADAL" clId="{6BFA7752-9EC0-471E-AC56-E890149C7F72}" dt="2023-12-08T14:29:55.101" v="1142" actId="962"/>
          <ac:picMkLst>
            <pc:docMk/>
            <pc:sldMk cId="3901792545" sldId="280"/>
            <ac:picMk id="3" creationId="{5BDC3489-75CD-C34A-FED4-A3D11CFBC312}"/>
          </ac:picMkLst>
        </pc:picChg>
      </pc:sldChg>
      <pc:sldChg chg="addSp delSp modSp new mod ord modTransition setBg delDesignElem">
        <pc:chgData name="PALANIAPPAN Devarajan" userId="0ccb0e75-6f62-4860-b5c8-e1d1cc272866" providerId="ADAL" clId="{6BFA7752-9EC0-471E-AC56-E890149C7F72}" dt="2023-12-21T10:26:26.861" v="3414"/>
        <pc:sldMkLst>
          <pc:docMk/>
          <pc:sldMk cId="989058418" sldId="281"/>
        </pc:sldMkLst>
        <pc:spChg chg="add del">
          <ac:chgData name="PALANIAPPAN Devarajan" userId="0ccb0e75-6f62-4860-b5c8-e1d1cc272866" providerId="ADAL" clId="{6BFA7752-9EC0-471E-AC56-E890149C7F72}" dt="2023-12-15T12:23:17.050" v="2176" actId="26606"/>
          <ac:spMkLst>
            <pc:docMk/>
            <pc:sldMk cId="989058418" sldId="281"/>
            <ac:spMk id="14" creationId="{A8D57A06-A426-446D-B02C-A2DC6B62E45E}"/>
          </ac:spMkLst>
        </pc:spChg>
        <pc:spChg chg="add del">
          <ac:chgData name="PALANIAPPAN Devarajan" userId="0ccb0e75-6f62-4860-b5c8-e1d1cc272866" providerId="ADAL" clId="{6BFA7752-9EC0-471E-AC56-E890149C7F72}" dt="2023-12-15T12:23:17.050" v="2176" actId="26606"/>
          <ac:spMkLst>
            <pc:docMk/>
            <pc:sldMk cId="989058418" sldId="281"/>
            <ac:spMk id="15" creationId="{AB8C311F-7253-4AED-9701-7FC0708C41C7}"/>
          </ac:spMkLst>
        </pc:spChg>
        <pc:spChg chg="add del">
          <ac:chgData name="PALANIAPPAN Devarajan" userId="0ccb0e75-6f62-4860-b5c8-e1d1cc272866" providerId="ADAL" clId="{6BFA7752-9EC0-471E-AC56-E890149C7F72}" dt="2023-12-15T12:23:17.050" v="2176" actId="26606"/>
          <ac:spMkLst>
            <pc:docMk/>
            <pc:sldMk cId="989058418" sldId="281"/>
            <ac:spMk id="16" creationId="{E2384209-CB15-4CDF-9D31-C44FD9A3F20D}"/>
          </ac:spMkLst>
        </pc:spChg>
        <pc:spChg chg="add del">
          <ac:chgData name="PALANIAPPAN Devarajan" userId="0ccb0e75-6f62-4860-b5c8-e1d1cc272866" providerId="ADAL" clId="{6BFA7752-9EC0-471E-AC56-E890149C7F72}" dt="2023-12-15T12:23:17.050" v="2176" actId="26606"/>
          <ac:spMkLst>
            <pc:docMk/>
            <pc:sldMk cId="989058418" sldId="281"/>
            <ac:spMk id="17" creationId="{2633B3B5-CC90-43F0-8714-D31D1F3F0209}"/>
          </ac:spMkLst>
        </pc:spChg>
        <pc:spChg chg="add del">
          <ac:chgData name="PALANIAPPAN Devarajan" userId="0ccb0e75-6f62-4860-b5c8-e1d1cc272866" providerId="ADAL" clId="{6BFA7752-9EC0-471E-AC56-E890149C7F72}" dt="2023-12-15T13:35:58.089" v="2657" actId="26606"/>
          <ac:spMkLst>
            <pc:docMk/>
            <pc:sldMk cId="989058418" sldId="281"/>
            <ac:spMk id="19" creationId="{42A4FC2C-047E-45A5-965D-8E1E3BF09BC6}"/>
          </ac:spMkLst>
        </pc:spChg>
        <pc:spChg chg="add del">
          <ac:chgData name="PALANIAPPAN Devarajan" userId="0ccb0e75-6f62-4860-b5c8-e1d1cc272866" providerId="ADAL" clId="{6BFA7752-9EC0-471E-AC56-E890149C7F72}" dt="2023-12-15T13:38:45.571" v="2687" actId="26606"/>
          <ac:spMkLst>
            <pc:docMk/>
            <pc:sldMk cId="989058418" sldId="281"/>
            <ac:spMk id="30" creationId="{E722B2DD-E14D-4972-9D98-5D6E61B1B2D2}"/>
          </ac:spMkLst>
        </pc:spChg>
        <pc:spChg chg="add del">
          <ac:chgData name="PALANIAPPAN Devarajan" userId="0ccb0e75-6f62-4860-b5c8-e1d1cc272866" providerId="ADAL" clId="{6BFA7752-9EC0-471E-AC56-E890149C7F72}" dt="2023-12-15T13:38:45.571" v="2687" actId="26606"/>
          <ac:spMkLst>
            <pc:docMk/>
            <pc:sldMk cId="989058418" sldId="281"/>
            <ac:spMk id="31" creationId="{CEFDB412-E777-0078-F60F-DCE1A485551B}"/>
          </ac:spMkLst>
        </pc:spChg>
        <pc:spChg chg="add del">
          <ac:chgData name="PALANIAPPAN Devarajan" userId="0ccb0e75-6f62-4860-b5c8-e1d1cc272866" providerId="ADAL" clId="{6BFA7752-9EC0-471E-AC56-E890149C7F72}" dt="2023-12-15T13:38:38.798" v="2684" actId="26606"/>
          <ac:spMkLst>
            <pc:docMk/>
            <pc:sldMk cId="989058418" sldId="281"/>
            <ac:spMk id="36" creationId="{DDDE8F1B-7D12-DA50-6CB4-E966337CB378}"/>
          </ac:spMkLst>
        </pc:spChg>
        <pc:spChg chg="add del">
          <ac:chgData name="PALANIAPPAN Devarajan" userId="0ccb0e75-6f62-4860-b5c8-e1d1cc272866" providerId="ADAL" clId="{6BFA7752-9EC0-471E-AC56-E890149C7F72}" dt="2023-12-15T13:38:38.798" v="2684" actId="26606"/>
          <ac:spMkLst>
            <pc:docMk/>
            <pc:sldMk cId="989058418" sldId="281"/>
            <ac:spMk id="38" creationId="{49D2FB46-4858-EF0E-0495-439BCECA839D}"/>
          </ac:spMkLst>
        </pc:spChg>
        <pc:spChg chg="add del">
          <ac:chgData name="PALANIAPPAN Devarajan" userId="0ccb0e75-6f62-4860-b5c8-e1d1cc272866" providerId="ADAL" clId="{6BFA7752-9EC0-471E-AC56-E890149C7F72}" dt="2023-12-15T13:38:38.798" v="2684" actId="26606"/>
          <ac:spMkLst>
            <pc:docMk/>
            <pc:sldMk cId="989058418" sldId="281"/>
            <ac:spMk id="40" creationId="{EE39E8A4-1A69-6598-E450-4F053866DAAA}"/>
          </ac:spMkLst>
        </pc:spChg>
        <pc:spChg chg="add del">
          <ac:chgData name="PALANIAPPAN Devarajan" userId="0ccb0e75-6f62-4860-b5c8-e1d1cc272866" providerId="ADAL" clId="{6BFA7752-9EC0-471E-AC56-E890149C7F72}" dt="2023-12-15T13:38:38.798" v="2684" actId="26606"/>
          <ac:spMkLst>
            <pc:docMk/>
            <pc:sldMk cId="989058418" sldId="281"/>
            <ac:spMk id="42" creationId="{D6F65BD2-2754-E0E9-CFE6-19FD22182840}"/>
          </ac:spMkLst>
        </pc:spChg>
        <pc:spChg chg="add del">
          <ac:chgData name="PALANIAPPAN Devarajan" userId="0ccb0e75-6f62-4860-b5c8-e1d1cc272866" providerId="ADAL" clId="{6BFA7752-9EC0-471E-AC56-E890149C7F72}" dt="2023-12-15T13:38:38.798" v="2684" actId="26606"/>
          <ac:spMkLst>
            <pc:docMk/>
            <pc:sldMk cId="989058418" sldId="281"/>
            <ac:spMk id="44" creationId="{59FF3D06-BE9A-23D0-7FE5-BC81DE93164B}"/>
          </ac:spMkLst>
        </pc:spChg>
        <pc:spChg chg="add del">
          <ac:chgData name="PALANIAPPAN Devarajan" userId="0ccb0e75-6f62-4860-b5c8-e1d1cc272866" providerId="ADAL" clId="{6BFA7752-9EC0-471E-AC56-E890149C7F72}" dt="2023-12-15T13:38:45.556" v="2686" actId="26606"/>
          <ac:spMkLst>
            <pc:docMk/>
            <pc:sldMk cId="989058418" sldId="281"/>
            <ac:spMk id="46" creationId="{FF9F2414-84E8-453E-B1F3-389FDE8192D9}"/>
          </ac:spMkLst>
        </pc:spChg>
        <pc:spChg chg="add del">
          <ac:chgData name="PALANIAPPAN Devarajan" userId="0ccb0e75-6f62-4860-b5c8-e1d1cc272866" providerId="ADAL" clId="{6BFA7752-9EC0-471E-AC56-E890149C7F72}" dt="2023-12-15T13:38:45.556" v="2686" actId="26606"/>
          <ac:spMkLst>
            <pc:docMk/>
            <pc:sldMk cId="989058418" sldId="281"/>
            <ac:spMk id="47" creationId="{F3060C83-F051-4F0E-ABAD-AA0DFC48B218}"/>
          </ac:spMkLst>
        </pc:spChg>
        <pc:spChg chg="add del">
          <ac:chgData name="PALANIAPPAN Devarajan" userId="0ccb0e75-6f62-4860-b5c8-e1d1cc272866" providerId="ADAL" clId="{6BFA7752-9EC0-471E-AC56-E890149C7F72}" dt="2023-12-15T13:38:45.556" v="2686" actId="26606"/>
          <ac:spMkLst>
            <pc:docMk/>
            <pc:sldMk cId="989058418" sldId="281"/>
            <ac:spMk id="48" creationId="{3ECA69A1-7536-43AC-85EF-C7106179F5ED}"/>
          </ac:spMkLst>
        </pc:spChg>
        <pc:spChg chg="add del">
          <ac:chgData name="PALANIAPPAN Devarajan" userId="0ccb0e75-6f62-4860-b5c8-e1d1cc272866" providerId="ADAL" clId="{6BFA7752-9EC0-471E-AC56-E890149C7F72}" dt="2023-12-15T13:38:45.556" v="2686" actId="26606"/>
          <ac:spMkLst>
            <pc:docMk/>
            <pc:sldMk cId="989058418" sldId="281"/>
            <ac:spMk id="49" creationId="{83C98ABE-055B-441F-B07E-44F97F083C39}"/>
          </ac:spMkLst>
        </pc:spChg>
        <pc:spChg chg="add del">
          <ac:chgData name="PALANIAPPAN Devarajan" userId="0ccb0e75-6f62-4860-b5c8-e1d1cc272866" providerId="ADAL" clId="{6BFA7752-9EC0-471E-AC56-E890149C7F72}" dt="2023-12-15T13:38:45.556" v="2686" actId="26606"/>
          <ac:spMkLst>
            <pc:docMk/>
            <pc:sldMk cId="989058418" sldId="281"/>
            <ac:spMk id="50" creationId="{29FDB030-9B49-4CED-8CCD-4D99382388AC}"/>
          </ac:spMkLst>
        </pc:spChg>
        <pc:spChg chg="add del">
          <ac:chgData name="PALANIAPPAN Devarajan" userId="0ccb0e75-6f62-4860-b5c8-e1d1cc272866" providerId="ADAL" clId="{6BFA7752-9EC0-471E-AC56-E890149C7F72}" dt="2023-12-15T13:38:45.556" v="2686" actId="26606"/>
          <ac:spMkLst>
            <pc:docMk/>
            <pc:sldMk cId="989058418" sldId="281"/>
            <ac:spMk id="51" creationId="{3783CA14-24A1-485C-8B30-D6A5D87987AD}"/>
          </ac:spMkLst>
        </pc:spChg>
        <pc:spChg chg="add del">
          <ac:chgData name="PALANIAPPAN Devarajan" userId="0ccb0e75-6f62-4860-b5c8-e1d1cc272866" providerId="ADAL" clId="{6BFA7752-9EC0-471E-AC56-E890149C7F72}" dt="2023-12-15T13:38:45.556" v="2686" actId="26606"/>
          <ac:spMkLst>
            <pc:docMk/>
            <pc:sldMk cId="989058418" sldId="281"/>
            <ac:spMk id="52" creationId="{9A97C86A-04D6-40F7-AE84-31AB43E6A846}"/>
          </ac:spMkLst>
        </pc:spChg>
        <pc:grpChg chg="add del">
          <ac:chgData name="PALANIAPPAN Devarajan" userId="0ccb0e75-6f62-4860-b5c8-e1d1cc272866" providerId="ADAL" clId="{6BFA7752-9EC0-471E-AC56-E890149C7F72}" dt="2023-12-15T12:23:09.171" v="2174" actId="26606"/>
          <ac:grpSpMkLst>
            <pc:docMk/>
            <pc:sldMk cId="989058418" sldId="281"/>
            <ac:grpSpMk id="8" creationId="{723C66ED-DBBF-12CA-7F5E-813E0E7D036A}"/>
          </ac:grpSpMkLst>
        </pc:grpChg>
        <pc:grpChg chg="add del">
          <ac:chgData name="PALANIAPPAN Devarajan" userId="0ccb0e75-6f62-4860-b5c8-e1d1cc272866" providerId="ADAL" clId="{6BFA7752-9EC0-471E-AC56-E890149C7F72}" dt="2023-12-15T13:35:58.074" v="2656" actId="26606"/>
          <ac:grpSpMkLst>
            <pc:docMk/>
            <pc:sldMk cId="989058418" sldId="281"/>
            <ac:grpSpMk id="24" creationId="{A182C109-9E4C-3C96-8794-9411573CBDAF}"/>
          </ac:grpSpMkLst>
        </pc:grpChg>
        <pc:grpChg chg="add del">
          <ac:chgData name="PALANIAPPAN Devarajan" userId="0ccb0e75-6f62-4860-b5c8-e1d1cc272866" providerId="ADAL" clId="{6BFA7752-9EC0-471E-AC56-E890149C7F72}" dt="2023-12-21T10:26:26.861" v="3414"/>
          <ac:grpSpMkLst>
            <pc:docMk/>
            <pc:sldMk cId="989058418" sldId="281"/>
            <ac:grpSpMk id="54" creationId="{26176824-7946-6969-3841-DD5C101DF42D}"/>
          </ac:grpSpMkLst>
        </pc:grpChg>
        <pc:picChg chg="add mod">
          <ac:chgData name="PALANIAPPAN Devarajan" userId="0ccb0e75-6f62-4860-b5c8-e1d1cc272866" providerId="ADAL" clId="{6BFA7752-9EC0-471E-AC56-E890149C7F72}" dt="2023-12-15T13:38:45.571" v="2687" actId="26606"/>
          <ac:picMkLst>
            <pc:docMk/>
            <pc:sldMk cId="989058418" sldId="281"/>
            <ac:picMk id="3" creationId="{1EAE6631-5D30-651F-5F22-E6854F044A0E}"/>
          </ac:picMkLst>
        </pc:picChg>
      </pc:sldChg>
      <pc:sldChg chg="addSp modSp new del mod">
        <pc:chgData name="PALANIAPPAN Devarajan" userId="0ccb0e75-6f62-4860-b5c8-e1d1cc272866" providerId="ADAL" clId="{6BFA7752-9EC0-471E-AC56-E890149C7F72}" dt="2023-12-11T07:18:45.436" v="1981" actId="47"/>
        <pc:sldMkLst>
          <pc:docMk/>
          <pc:sldMk cId="2434333549" sldId="282"/>
        </pc:sldMkLst>
        <pc:picChg chg="add mod">
          <ac:chgData name="PALANIAPPAN Devarajan" userId="0ccb0e75-6f62-4860-b5c8-e1d1cc272866" providerId="ADAL" clId="{6BFA7752-9EC0-471E-AC56-E890149C7F72}" dt="2023-12-08T14:30:31.395" v="1146" actId="27614"/>
          <ac:picMkLst>
            <pc:docMk/>
            <pc:sldMk cId="2434333549" sldId="282"/>
            <ac:picMk id="3" creationId="{57F9C9F9-724F-9D4B-8391-A61A151D2C76}"/>
          </ac:picMkLst>
        </pc:picChg>
      </pc:sldChg>
      <pc:sldChg chg="addSp modSp new del mod">
        <pc:chgData name="PALANIAPPAN Devarajan" userId="0ccb0e75-6f62-4860-b5c8-e1d1cc272866" providerId="ADAL" clId="{6BFA7752-9EC0-471E-AC56-E890149C7F72}" dt="2023-12-11T07:18:49.269" v="1982" actId="47"/>
        <pc:sldMkLst>
          <pc:docMk/>
          <pc:sldMk cId="1311883978" sldId="283"/>
        </pc:sldMkLst>
        <pc:picChg chg="add mod">
          <ac:chgData name="PALANIAPPAN Devarajan" userId="0ccb0e75-6f62-4860-b5c8-e1d1cc272866" providerId="ADAL" clId="{6BFA7752-9EC0-471E-AC56-E890149C7F72}" dt="2023-12-08T14:30:35.305" v="1148" actId="27614"/>
          <ac:picMkLst>
            <pc:docMk/>
            <pc:sldMk cId="1311883978" sldId="283"/>
            <ac:picMk id="3" creationId="{615CEC13-D73A-BA4B-D228-FBC4A88627F6}"/>
          </ac:picMkLst>
        </pc:picChg>
      </pc:sldChg>
      <pc:sldChg chg="addSp modSp new del mod ord">
        <pc:chgData name="PALANIAPPAN Devarajan" userId="0ccb0e75-6f62-4860-b5c8-e1d1cc272866" providerId="ADAL" clId="{6BFA7752-9EC0-471E-AC56-E890149C7F72}" dt="2023-12-11T04:40:34.192" v="1350" actId="47"/>
        <pc:sldMkLst>
          <pc:docMk/>
          <pc:sldMk cId="2531353235" sldId="284"/>
        </pc:sldMkLst>
        <pc:picChg chg="add mod">
          <ac:chgData name="PALANIAPPAN Devarajan" userId="0ccb0e75-6f62-4860-b5c8-e1d1cc272866" providerId="ADAL" clId="{6BFA7752-9EC0-471E-AC56-E890149C7F72}" dt="2023-12-08T14:30:43.724" v="1150" actId="27614"/>
          <ac:picMkLst>
            <pc:docMk/>
            <pc:sldMk cId="2531353235" sldId="284"/>
            <ac:picMk id="3" creationId="{EF64D502-D845-484C-0118-F544D6F98CA4}"/>
          </ac:picMkLst>
        </pc:picChg>
      </pc:sldChg>
      <pc:sldChg chg="addSp modSp new del mod">
        <pc:chgData name="PALANIAPPAN Devarajan" userId="0ccb0e75-6f62-4860-b5c8-e1d1cc272866" providerId="ADAL" clId="{6BFA7752-9EC0-471E-AC56-E890149C7F72}" dt="2023-12-11T07:18:50.416" v="1983" actId="47"/>
        <pc:sldMkLst>
          <pc:docMk/>
          <pc:sldMk cId="2671575516" sldId="285"/>
        </pc:sldMkLst>
        <pc:picChg chg="add mod">
          <ac:chgData name="PALANIAPPAN Devarajan" userId="0ccb0e75-6f62-4860-b5c8-e1d1cc272866" providerId="ADAL" clId="{6BFA7752-9EC0-471E-AC56-E890149C7F72}" dt="2023-12-08T14:30:55.017" v="1152" actId="27614"/>
          <ac:picMkLst>
            <pc:docMk/>
            <pc:sldMk cId="2671575516" sldId="285"/>
            <ac:picMk id="3" creationId="{6CAEEC38-C319-4C20-D929-443AED339670}"/>
          </ac:picMkLst>
        </pc:picChg>
      </pc:sldChg>
      <pc:sldChg chg="addSp modSp new del mod">
        <pc:chgData name="PALANIAPPAN Devarajan" userId="0ccb0e75-6f62-4860-b5c8-e1d1cc272866" providerId="ADAL" clId="{6BFA7752-9EC0-471E-AC56-E890149C7F72}" dt="2023-12-11T06:51:01.602" v="1722" actId="47"/>
        <pc:sldMkLst>
          <pc:docMk/>
          <pc:sldMk cId="471799630" sldId="286"/>
        </pc:sldMkLst>
        <pc:picChg chg="add mod">
          <ac:chgData name="PALANIAPPAN Devarajan" userId="0ccb0e75-6f62-4860-b5c8-e1d1cc272866" providerId="ADAL" clId="{6BFA7752-9EC0-471E-AC56-E890149C7F72}" dt="2023-12-08T14:31:01.869" v="1154" actId="27614"/>
          <ac:picMkLst>
            <pc:docMk/>
            <pc:sldMk cId="471799630" sldId="286"/>
            <ac:picMk id="3" creationId="{19807930-BEDA-3000-DA6A-37829C90B96A}"/>
          </ac:picMkLst>
        </pc:picChg>
      </pc:sldChg>
      <pc:sldChg chg="addSp modSp new del mod">
        <pc:chgData name="PALANIAPPAN Devarajan" userId="0ccb0e75-6f62-4860-b5c8-e1d1cc272866" providerId="ADAL" clId="{6BFA7752-9EC0-471E-AC56-E890149C7F72}" dt="2023-12-11T06:51:03.325" v="1723" actId="47"/>
        <pc:sldMkLst>
          <pc:docMk/>
          <pc:sldMk cId="3608580657" sldId="287"/>
        </pc:sldMkLst>
        <pc:picChg chg="add mod">
          <ac:chgData name="PALANIAPPAN Devarajan" userId="0ccb0e75-6f62-4860-b5c8-e1d1cc272866" providerId="ADAL" clId="{6BFA7752-9EC0-471E-AC56-E890149C7F72}" dt="2023-12-08T14:31:05.603" v="1157" actId="962"/>
          <ac:picMkLst>
            <pc:docMk/>
            <pc:sldMk cId="3608580657" sldId="287"/>
            <ac:picMk id="3" creationId="{277310D9-7FDC-187C-E33C-A2A62FFC6DF6}"/>
          </ac:picMkLst>
        </pc:picChg>
      </pc:sldChg>
      <pc:sldChg chg="addSp modSp new del mod">
        <pc:chgData name="PALANIAPPAN Devarajan" userId="0ccb0e75-6f62-4860-b5c8-e1d1cc272866" providerId="ADAL" clId="{6BFA7752-9EC0-471E-AC56-E890149C7F72}" dt="2023-12-11T06:51:04.440" v="1724" actId="47"/>
        <pc:sldMkLst>
          <pc:docMk/>
          <pc:sldMk cId="3258764867" sldId="288"/>
        </pc:sldMkLst>
        <pc:picChg chg="add mod">
          <ac:chgData name="PALANIAPPAN Devarajan" userId="0ccb0e75-6f62-4860-b5c8-e1d1cc272866" providerId="ADAL" clId="{6BFA7752-9EC0-471E-AC56-E890149C7F72}" dt="2023-12-08T14:31:20.141" v="1169" actId="962"/>
          <ac:picMkLst>
            <pc:docMk/>
            <pc:sldMk cId="3258764867" sldId="288"/>
            <ac:picMk id="3" creationId="{1F58F2E1-C5A6-4C00-7F99-118A2350C86D}"/>
          </ac:picMkLst>
        </pc:picChg>
      </pc:sldChg>
      <pc:sldChg chg="addSp delSp modSp new mod ord modTransition setBg delDesignElem">
        <pc:chgData name="PALANIAPPAN Devarajan" userId="0ccb0e75-6f62-4860-b5c8-e1d1cc272866" providerId="ADAL" clId="{6BFA7752-9EC0-471E-AC56-E890149C7F72}" dt="2023-12-21T10:26:26.861" v="3414"/>
        <pc:sldMkLst>
          <pc:docMk/>
          <pc:sldMk cId="2641228574" sldId="289"/>
        </pc:sldMkLst>
        <pc:grpChg chg="add del">
          <ac:chgData name="PALANIAPPAN Devarajan" userId="0ccb0e75-6f62-4860-b5c8-e1d1cc272866" providerId="ADAL" clId="{6BFA7752-9EC0-471E-AC56-E890149C7F72}" dt="2023-12-21T10:26:26.861" v="3414"/>
          <ac:grpSpMkLst>
            <pc:docMk/>
            <pc:sldMk cId="2641228574" sldId="289"/>
            <ac:grpSpMk id="8" creationId="{26176824-7946-6969-3841-DD5C101DF42D}"/>
          </ac:grpSpMkLst>
        </pc:grpChg>
        <pc:picChg chg="add mod">
          <ac:chgData name="PALANIAPPAN Devarajan" userId="0ccb0e75-6f62-4860-b5c8-e1d1cc272866" providerId="ADAL" clId="{6BFA7752-9EC0-471E-AC56-E890149C7F72}" dt="2023-12-15T12:25:49.239" v="2198" actId="26606"/>
          <ac:picMkLst>
            <pc:docMk/>
            <pc:sldMk cId="2641228574" sldId="289"/>
            <ac:picMk id="3" creationId="{60E61091-E525-3F9E-B7D2-C87DEDA55843}"/>
          </ac:picMkLst>
        </pc:picChg>
      </pc:sldChg>
      <pc:sldChg chg="addSp delSp modSp new mod ord modTransition setBg delDesignElem">
        <pc:chgData name="PALANIAPPAN Devarajan" userId="0ccb0e75-6f62-4860-b5c8-e1d1cc272866" providerId="ADAL" clId="{6BFA7752-9EC0-471E-AC56-E890149C7F72}" dt="2023-12-21T10:26:26.861" v="3414"/>
        <pc:sldMkLst>
          <pc:docMk/>
          <pc:sldMk cId="1275256184" sldId="290"/>
        </pc:sldMkLst>
        <pc:grpChg chg="add del">
          <ac:chgData name="PALANIAPPAN Devarajan" userId="0ccb0e75-6f62-4860-b5c8-e1d1cc272866" providerId="ADAL" clId="{6BFA7752-9EC0-471E-AC56-E890149C7F72}" dt="2023-12-21T10:26:26.861" v="3414"/>
          <ac:grpSpMkLst>
            <pc:docMk/>
            <pc:sldMk cId="1275256184" sldId="290"/>
            <ac:grpSpMk id="8" creationId="{26176824-7946-6969-3841-DD5C101DF42D}"/>
          </ac:grpSpMkLst>
        </pc:grpChg>
        <pc:picChg chg="add mod">
          <ac:chgData name="PALANIAPPAN Devarajan" userId="0ccb0e75-6f62-4860-b5c8-e1d1cc272866" providerId="ADAL" clId="{6BFA7752-9EC0-471E-AC56-E890149C7F72}" dt="2023-12-15T12:26:03.184" v="2200" actId="26606"/>
          <ac:picMkLst>
            <pc:docMk/>
            <pc:sldMk cId="1275256184" sldId="290"/>
            <ac:picMk id="3" creationId="{30B81DC1-89AC-20FF-C8F7-ABBDB7536168}"/>
          </ac:picMkLst>
        </pc:picChg>
      </pc:sldChg>
      <pc:sldChg chg="addSp modSp new del mod">
        <pc:chgData name="PALANIAPPAN Devarajan" userId="0ccb0e75-6f62-4860-b5c8-e1d1cc272866" providerId="ADAL" clId="{6BFA7752-9EC0-471E-AC56-E890149C7F72}" dt="2023-12-11T06:38:30.442" v="1631" actId="47"/>
        <pc:sldMkLst>
          <pc:docMk/>
          <pc:sldMk cId="3800551166" sldId="291"/>
        </pc:sldMkLst>
        <pc:picChg chg="add mod">
          <ac:chgData name="PALANIAPPAN Devarajan" userId="0ccb0e75-6f62-4860-b5c8-e1d1cc272866" providerId="ADAL" clId="{6BFA7752-9EC0-471E-AC56-E890149C7F72}" dt="2023-12-08T14:32:43.734" v="1175" actId="27614"/>
          <ac:picMkLst>
            <pc:docMk/>
            <pc:sldMk cId="3800551166" sldId="291"/>
            <ac:picMk id="3" creationId="{BC472859-1C6D-F72C-987A-F14319EB3E1A}"/>
          </ac:picMkLst>
        </pc:picChg>
      </pc:sldChg>
      <pc:sldChg chg="addSp modSp new del mod">
        <pc:chgData name="PALANIAPPAN Devarajan" userId="0ccb0e75-6f62-4860-b5c8-e1d1cc272866" providerId="ADAL" clId="{6BFA7752-9EC0-471E-AC56-E890149C7F72}" dt="2023-12-11T06:51:08.095" v="1725" actId="47"/>
        <pc:sldMkLst>
          <pc:docMk/>
          <pc:sldMk cId="1559520829" sldId="292"/>
        </pc:sldMkLst>
        <pc:picChg chg="add mod">
          <ac:chgData name="PALANIAPPAN Devarajan" userId="0ccb0e75-6f62-4860-b5c8-e1d1cc272866" providerId="ADAL" clId="{6BFA7752-9EC0-471E-AC56-E890149C7F72}" dt="2023-12-08T14:32:52.297" v="1177" actId="27614"/>
          <ac:picMkLst>
            <pc:docMk/>
            <pc:sldMk cId="1559520829" sldId="292"/>
            <ac:picMk id="3" creationId="{D616436C-6827-9203-2856-533B3DA6F660}"/>
          </ac:picMkLst>
        </pc:picChg>
      </pc:sldChg>
      <pc:sldChg chg="addSp modSp new del mod">
        <pc:chgData name="PALANIAPPAN Devarajan" userId="0ccb0e75-6f62-4860-b5c8-e1d1cc272866" providerId="ADAL" clId="{6BFA7752-9EC0-471E-AC56-E890149C7F72}" dt="2023-12-11T06:51:10.132" v="1726" actId="47"/>
        <pc:sldMkLst>
          <pc:docMk/>
          <pc:sldMk cId="3284423692" sldId="293"/>
        </pc:sldMkLst>
        <pc:picChg chg="add mod">
          <ac:chgData name="PALANIAPPAN Devarajan" userId="0ccb0e75-6f62-4860-b5c8-e1d1cc272866" providerId="ADAL" clId="{6BFA7752-9EC0-471E-AC56-E890149C7F72}" dt="2023-12-08T14:33:06.623" v="1179" actId="27614"/>
          <ac:picMkLst>
            <pc:docMk/>
            <pc:sldMk cId="3284423692" sldId="293"/>
            <ac:picMk id="3" creationId="{64F0D76F-76B0-50EA-CF5F-F3CB97148792}"/>
          </ac:picMkLst>
        </pc:picChg>
      </pc:sldChg>
      <pc:sldChg chg="addSp delSp modSp new mod ord modTransition setBg delDesignElem">
        <pc:chgData name="PALANIAPPAN Devarajan" userId="0ccb0e75-6f62-4860-b5c8-e1d1cc272866" providerId="ADAL" clId="{6BFA7752-9EC0-471E-AC56-E890149C7F72}" dt="2023-12-21T10:26:26.861" v="3414"/>
        <pc:sldMkLst>
          <pc:docMk/>
          <pc:sldMk cId="1939490636" sldId="294"/>
        </pc:sldMkLst>
        <pc:grpChg chg="add del">
          <ac:chgData name="PALANIAPPAN Devarajan" userId="0ccb0e75-6f62-4860-b5c8-e1d1cc272866" providerId="ADAL" clId="{6BFA7752-9EC0-471E-AC56-E890149C7F72}" dt="2023-12-21T10:26:26.861" v="3414"/>
          <ac:grpSpMkLst>
            <pc:docMk/>
            <pc:sldMk cId="1939490636" sldId="294"/>
            <ac:grpSpMk id="5" creationId="{26176824-7946-6969-3841-DD5C101DF42D}"/>
          </ac:grpSpMkLst>
        </pc:grpChg>
        <pc:grpChg chg="add del">
          <ac:chgData name="PALANIAPPAN Devarajan" userId="0ccb0e75-6f62-4860-b5c8-e1d1cc272866" providerId="ADAL" clId="{6BFA7752-9EC0-471E-AC56-E890149C7F72}" dt="2023-12-15T12:25:31.915" v="2196" actId="26606"/>
          <ac:grpSpMkLst>
            <pc:docMk/>
            <pc:sldMk cId="1939490636" sldId="294"/>
            <ac:grpSpMk id="8" creationId="{26176824-7946-6969-3841-DD5C101DF42D}"/>
          </ac:grpSpMkLst>
        </pc:grpChg>
        <pc:picChg chg="add mod">
          <ac:chgData name="PALANIAPPAN Devarajan" userId="0ccb0e75-6f62-4860-b5c8-e1d1cc272866" providerId="ADAL" clId="{6BFA7752-9EC0-471E-AC56-E890149C7F72}" dt="2023-12-15T12:25:39.394" v="2197" actId="26606"/>
          <ac:picMkLst>
            <pc:docMk/>
            <pc:sldMk cId="1939490636" sldId="294"/>
            <ac:picMk id="3" creationId="{5D0205B8-8602-E92F-2A91-87AD16A5D1D9}"/>
          </ac:picMkLst>
        </pc:picChg>
      </pc:sldChg>
      <pc:sldChg chg="addSp delSp modSp new mod ord modTransition setBg delDesignElem">
        <pc:chgData name="PALANIAPPAN Devarajan" userId="0ccb0e75-6f62-4860-b5c8-e1d1cc272866" providerId="ADAL" clId="{6BFA7752-9EC0-471E-AC56-E890149C7F72}" dt="2023-12-21T10:26:26.861" v="3414"/>
        <pc:sldMkLst>
          <pc:docMk/>
          <pc:sldMk cId="3477269192" sldId="295"/>
        </pc:sldMkLst>
        <pc:grpChg chg="add del">
          <ac:chgData name="PALANIAPPAN Devarajan" userId="0ccb0e75-6f62-4860-b5c8-e1d1cc272866" providerId="ADAL" clId="{6BFA7752-9EC0-471E-AC56-E890149C7F72}" dt="2023-12-21T10:26:26.861" v="3414"/>
          <ac:grpSpMkLst>
            <pc:docMk/>
            <pc:sldMk cId="3477269192" sldId="295"/>
            <ac:grpSpMk id="8" creationId="{26176824-7946-6969-3841-DD5C101DF42D}"/>
          </ac:grpSpMkLst>
        </pc:grpChg>
        <pc:picChg chg="add mod">
          <ac:chgData name="PALANIAPPAN Devarajan" userId="0ccb0e75-6f62-4860-b5c8-e1d1cc272866" providerId="ADAL" clId="{6BFA7752-9EC0-471E-AC56-E890149C7F72}" dt="2023-12-15T12:26:20.745" v="2202" actId="26606"/>
          <ac:picMkLst>
            <pc:docMk/>
            <pc:sldMk cId="3477269192" sldId="295"/>
            <ac:picMk id="3" creationId="{B9D7EDC1-21A6-53F3-EEA8-92B763346FD5}"/>
          </ac:picMkLst>
        </pc:picChg>
      </pc:sldChg>
      <pc:sldChg chg="addSp modSp new del mod">
        <pc:chgData name="PALANIAPPAN Devarajan" userId="0ccb0e75-6f62-4860-b5c8-e1d1cc272866" providerId="ADAL" clId="{6BFA7752-9EC0-471E-AC56-E890149C7F72}" dt="2023-12-11T07:18:39.865" v="1980" actId="47"/>
        <pc:sldMkLst>
          <pc:docMk/>
          <pc:sldMk cId="2770342761" sldId="296"/>
        </pc:sldMkLst>
        <pc:picChg chg="add mod">
          <ac:chgData name="PALANIAPPAN Devarajan" userId="0ccb0e75-6f62-4860-b5c8-e1d1cc272866" providerId="ADAL" clId="{6BFA7752-9EC0-471E-AC56-E890149C7F72}" dt="2023-12-08T14:33:29.117" v="1186" actId="962"/>
          <ac:picMkLst>
            <pc:docMk/>
            <pc:sldMk cId="2770342761" sldId="296"/>
            <ac:picMk id="3" creationId="{684A3FD5-FB66-7ACB-482C-228BCB234B4C}"/>
          </ac:picMkLst>
        </pc:picChg>
      </pc:sldChg>
      <pc:sldChg chg="addSp delSp modSp new mod ord modTransition setBg delDesignElem">
        <pc:chgData name="PALANIAPPAN Devarajan" userId="0ccb0e75-6f62-4860-b5c8-e1d1cc272866" providerId="ADAL" clId="{6BFA7752-9EC0-471E-AC56-E890149C7F72}" dt="2023-12-21T10:26:26.861" v="3414"/>
        <pc:sldMkLst>
          <pc:docMk/>
          <pc:sldMk cId="1370336890" sldId="297"/>
        </pc:sldMkLst>
        <pc:grpChg chg="add del">
          <ac:chgData name="PALANIAPPAN Devarajan" userId="0ccb0e75-6f62-4860-b5c8-e1d1cc272866" providerId="ADAL" clId="{6BFA7752-9EC0-471E-AC56-E890149C7F72}" dt="2023-12-21T10:26:26.861" v="3414"/>
          <ac:grpSpMkLst>
            <pc:docMk/>
            <pc:sldMk cId="1370336890" sldId="297"/>
            <ac:grpSpMk id="8" creationId="{26176824-7946-6969-3841-DD5C101DF42D}"/>
          </ac:grpSpMkLst>
        </pc:grpChg>
        <pc:picChg chg="add mod">
          <ac:chgData name="PALANIAPPAN Devarajan" userId="0ccb0e75-6f62-4860-b5c8-e1d1cc272866" providerId="ADAL" clId="{6BFA7752-9EC0-471E-AC56-E890149C7F72}" dt="2023-12-15T12:26:28.975" v="2203" actId="26606"/>
          <ac:picMkLst>
            <pc:docMk/>
            <pc:sldMk cId="1370336890" sldId="297"/>
            <ac:picMk id="3" creationId="{B703D987-4550-42CC-EAD7-11FA76904532}"/>
          </ac:picMkLst>
        </pc:picChg>
      </pc:sldChg>
      <pc:sldChg chg="addSp modSp new del mod ord">
        <pc:chgData name="PALANIAPPAN Devarajan" userId="0ccb0e75-6f62-4860-b5c8-e1d1cc272866" providerId="ADAL" clId="{6BFA7752-9EC0-471E-AC56-E890149C7F72}" dt="2023-12-14T06:32:30.618" v="1991" actId="47"/>
        <pc:sldMkLst>
          <pc:docMk/>
          <pc:sldMk cId="3998009584" sldId="298"/>
        </pc:sldMkLst>
        <pc:picChg chg="add mod">
          <ac:chgData name="PALANIAPPAN Devarajan" userId="0ccb0e75-6f62-4860-b5c8-e1d1cc272866" providerId="ADAL" clId="{6BFA7752-9EC0-471E-AC56-E890149C7F72}" dt="2023-12-08T14:34:12.522" v="1198" actId="27614"/>
          <ac:picMkLst>
            <pc:docMk/>
            <pc:sldMk cId="3998009584" sldId="298"/>
            <ac:picMk id="3" creationId="{34403F8D-20EF-0F24-481C-3A85F310C134}"/>
          </ac:picMkLst>
        </pc:picChg>
      </pc:sldChg>
      <pc:sldChg chg="addSp delSp modSp add mod ord modTransition setBg delDesignElem">
        <pc:chgData name="PALANIAPPAN Devarajan" userId="0ccb0e75-6f62-4860-b5c8-e1d1cc272866" providerId="ADAL" clId="{6BFA7752-9EC0-471E-AC56-E890149C7F72}" dt="2023-12-21T10:26:26.861" v="3414"/>
        <pc:sldMkLst>
          <pc:docMk/>
          <pc:sldMk cId="259898714" sldId="299"/>
        </pc:sldMkLst>
        <pc:spChg chg="add del">
          <ac:chgData name="PALANIAPPAN Devarajan" userId="0ccb0e75-6f62-4860-b5c8-e1d1cc272866" providerId="ADAL" clId="{6BFA7752-9EC0-471E-AC56-E890149C7F72}" dt="2023-12-15T12:28:55.746" v="2227" actId="26606"/>
          <ac:spMkLst>
            <pc:docMk/>
            <pc:sldMk cId="259898714" sldId="299"/>
            <ac:spMk id="8" creationId="{16B067B1-F4E5-4FDF-813D-C9E872E80075}"/>
          </ac:spMkLst>
        </pc:spChg>
        <pc:grpChg chg="add del">
          <ac:chgData name="PALANIAPPAN Devarajan" userId="0ccb0e75-6f62-4860-b5c8-e1d1cc272866" providerId="ADAL" clId="{6BFA7752-9EC0-471E-AC56-E890149C7F72}" dt="2023-12-21T10:26:26.861" v="3414"/>
          <ac:grpSpMkLst>
            <pc:docMk/>
            <pc:sldMk cId="259898714" sldId="299"/>
            <ac:grpSpMk id="13" creationId="{26176824-7946-6969-3841-DD5C101DF42D}"/>
          </ac:grpSpMkLst>
        </pc:grpChg>
        <pc:picChg chg="add mod">
          <ac:chgData name="PALANIAPPAN Devarajan" userId="0ccb0e75-6f62-4860-b5c8-e1d1cc272866" providerId="ADAL" clId="{6BFA7752-9EC0-471E-AC56-E890149C7F72}" dt="2023-12-15T12:28:55.746" v="2227" actId="26606"/>
          <ac:picMkLst>
            <pc:docMk/>
            <pc:sldMk cId="259898714" sldId="299"/>
            <ac:picMk id="3" creationId="{397A9B74-F95B-8AE0-69D9-5096AC9625D6}"/>
          </ac:picMkLst>
        </pc:picChg>
        <pc:picChg chg="del mod replId">
          <ac:chgData name="PALANIAPPAN Devarajan" userId="0ccb0e75-6f62-4860-b5c8-e1d1cc272866" providerId="ADAL" clId="{6BFA7752-9EC0-471E-AC56-E890149C7F72}" dt="2023-12-11T06:55:44.246" v="1755" actId="26606"/>
          <ac:picMkLst>
            <pc:docMk/>
            <pc:sldMk cId="259898714" sldId="299"/>
            <ac:picMk id="5" creationId="{2F5C8BBB-C292-C3BB-C78E-4F37A3A01392}"/>
          </ac:picMkLst>
        </pc:picChg>
      </pc:sldChg>
      <pc:sldChg chg="addSp modSp new del mod">
        <pc:chgData name="PALANIAPPAN Devarajan" userId="0ccb0e75-6f62-4860-b5c8-e1d1cc272866" providerId="ADAL" clId="{6BFA7752-9EC0-471E-AC56-E890149C7F72}" dt="2023-12-11T04:00:13.588" v="1221" actId="2696"/>
        <pc:sldMkLst>
          <pc:docMk/>
          <pc:sldMk cId="1251664871" sldId="299"/>
        </pc:sldMkLst>
        <pc:picChg chg="add mod">
          <ac:chgData name="PALANIAPPAN Devarajan" userId="0ccb0e75-6f62-4860-b5c8-e1d1cc272866" providerId="ADAL" clId="{6BFA7752-9EC0-471E-AC56-E890149C7F72}" dt="2023-12-08T14:34:17.885" v="1201" actId="962"/>
          <ac:picMkLst>
            <pc:docMk/>
            <pc:sldMk cId="1251664871" sldId="299"/>
            <ac:picMk id="3" creationId="{2F5C8BBB-C292-C3BB-C78E-4F37A3A01392}"/>
          </ac:picMkLst>
        </pc:picChg>
      </pc:sldChg>
      <pc:sldChg chg="addSp delSp modSp new mod ord modTransition setBg delDesignElem">
        <pc:chgData name="PALANIAPPAN Devarajan" userId="0ccb0e75-6f62-4860-b5c8-e1d1cc272866" providerId="ADAL" clId="{6BFA7752-9EC0-471E-AC56-E890149C7F72}" dt="2023-12-21T10:26:26.861" v="3414"/>
        <pc:sldMkLst>
          <pc:docMk/>
          <pc:sldMk cId="8227502" sldId="300"/>
        </pc:sldMkLst>
        <pc:spChg chg="add del">
          <ac:chgData name="PALANIAPPAN Devarajan" userId="0ccb0e75-6f62-4860-b5c8-e1d1cc272866" providerId="ADAL" clId="{6BFA7752-9EC0-471E-AC56-E890149C7F72}" dt="2023-12-14T06:34:05.750" v="2001" actId="26606"/>
          <ac:spMkLst>
            <pc:docMk/>
            <pc:sldMk cId="8227502" sldId="300"/>
            <ac:spMk id="8" creationId="{F3060C83-F051-4F0E-ABAD-AA0DFC48B218}"/>
          </ac:spMkLst>
        </pc:spChg>
        <pc:spChg chg="add del">
          <ac:chgData name="PALANIAPPAN Devarajan" userId="0ccb0e75-6f62-4860-b5c8-e1d1cc272866" providerId="ADAL" clId="{6BFA7752-9EC0-471E-AC56-E890149C7F72}" dt="2023-12-14T06:34:05.750" v="2001" actId="26606"/>
          <ac:spMkLst>
            <pc:docMk/>
            <pc:sldMk cId="8227502" sldId="300"/>
            <ac:spMk id="10" creationId="{83C98ABE-055B-441F-B07E-44F97F083C39}"/>
          </ac:spMkLst>
        </pc:spChg>
        <pc:spChg chg="add del">
          <ac:chgData name="PALANIAPPAN Devarajan" userId="0ccb0e75-6f62-4860-b5c8-e1d1cc272866" providerId="ADAL" clId="{6BFA7752-9EC0-471E-AC56-E890149C7F72}" dt="2023-12-14T06:34:05.750" v="2001" actId="26606"/>
          <ac:spMkLst>
            <pc:docMk/>
            <pc:sldMk cId="8227502" sldId="300"/>
            <ac:spMk id="12" creationId="{29FDB030-9B49-4CED-8CCD-4D99382388AC}"/>
          </ac:spMkLst>
        </pc:spChg>
        <pc:spChg chg="add del">
          <ac:chgData name="PALANIAPPAN Devarajan" userId="0ccb0e75-6f62-4860-b5c8-e1d1cc272866" providerId="ADAL" clId="{6BFA7752-9EC0-471E-AC56-E890149C7F72}" dt="2023-12-14T06:34:05.750" v="2001" actId="26606"/>
          <ac:spMkLst>
            <pc:docMk/>
            <pc:sldMk cId="8227502" sldId="300"/>
            <ac:spMk id="14" creationId="{3783CA14-24A1-485C-8B30-D6A5D87987AD}"/>
          </ac:spMkLst>
        </pc:spChg>
        <pc:spChg chg="add del">
          <ac:chgData name="PALANIAPPAN Devarajan" userId="0ccb0e75-6f62-4860-b5c8-e1d1cc272866" providerId="ADAL" clId="{6BFA7752-9EC0-471E-AC56-E890149C7F72}" dt="2023-12-14T06:34:05.750" v="2001" actId="26606"/>
          <ac:spMkLst>
            <pc:docMk/>
            <pc:sldMk cId="8227502" sldId="300"/>
            <ac:spMk id="16" creationId="{9A97C86A-04D6-40F7-AE84-31AB43E6A846}"/>
          </ac:spMkLst>
        </pc:spChg>
        <pc:spChg chg="add del">
          <ac:chgData name="PALANIAPPAN Devarajan" userId="0ccb0e75-6f62-4860-b5c8-e1d1cc272866" providerId="ADAL" clId="{6BFA7752-9EC0-471E-AC56-E890149C7F72}" dt="2023-12-14T06:34:05.750" v="2001" actId="26606"/>
          <ac:spMkLst>
            <pc:docMk/>
            <pc:sldMk cId="8227502" sldId="300"/>
            <ac:spMk id="18" creationId="{FF9F2414-84E8-453E-B1F3-389FDE8192D9}"/>
          </ac:spMkLst>
        </pc:spChg>
        <pc:spChg chg="add del">
          <ac:chgData name="PALANIAPPAN Devarajan" userId="0ccb0e75-6f62-4860-b5c8-e1d1cc272866" providerId="ADAL" clId="{6BFA7752-9EC0-471E-AC56-E890149C7F72}" dt="2023-12-14T06:34:05.750" v="2001" actId="26606"/>
          <ac:spMkLst>
            <pc:docMk/>
            <pc:sldMk cId="8227502" sldId="300"/>
            <ac:spMk id="20" creationId="{3ECA69A1-7536-43AC-85EF-C7106179F5ED}"/>
          </ac:spMkLst>
        </pc:spChg>
        <pc:spChg chg="add del">
          <ac:chgData name="PALANIAPPAN Devarajan" userId="0ccb0e75-6f62-4860-b5c8-e1d1cc272866" providerId="ADAL" clId="{6BFA7752-9EC0-471E-AC56-E890149C7F72}" dt="2023-12-14T06:34:17.513" v="2003" actId="26606"/>
          <ac:spMkLst>
            <pc:docMk/>
            <pc:sldMk cId="8227502" sldId="300"/>
            <ac:spMk id="22" creationId="{42A4FC2C-047E-45A5-965D-8E1E3BF09BC6}"/>
          </ac:spMkLst>
        </pc:spChg>
        <pc:spChg chg="add del">
          <ac:chgData name="PALANIAPPAN Devarajan" userId="0ccb0e75-6f62-4860-b5c8-e1d1cc272866" providerId="ADAL" clId="{6BFA7752-9EC0-471E-AC56-E890149C7F72}" dt="2023-12-15T12:28:14.565" v="2223" actId="26606"/>
          <ac:spMkLst>
            <pc:docMk/>
            <pc:sldMk cId="8227502" sldId="300"/>
            <ac:spMk id="24" creationId="{16B067B1-F4E5-4FDF-813D-C9E872E80075}"/>
          </ac:spMkLst>
        </pc:spChg>
        <pc:spChg chg="add del">
          <ac:chgData name="PALANIAPPAN Devarajan" userId="0ccb0e75-6f62-4860-b5c8-e1d1cc272866" providerId="ADAL" clId="{6BFA7752-9EC0-471E-AC56-E890149C7F72}" dt="2023-12-15T12:28:01.886" v="2218" actId="26606"/>
          <ac:spMkLst>
            <pc:docMk/>
            <pc:sldMk cId="8227502" sldId="300"/>
            <ac:spMk id="31" creationId="{C463B99A-73EE-4FBB-B7C4-F9F9BCC25C65}"/>
          </ac:spMkLst>
        </pc:spChg>
        <pc:spChg chg="add del">
          <ac:chgData name="PALANIAPPAN Devarajan" userId="0ccb0e75-6f62-4860-b5c8-e1d1cc272866" providerId="ADAL" clId="{6BFA7752-9EC0-471E-AC56-E890149C7F72}" dt="2023-12-15T12:28:01.886" v="2218" actId="26606"/>
          <ac:spMkLst>
            <pc:docMk/>
            <pc:sldMk cId="8227502" sldId="300"/>
            <ac:spMk id="33" creationId="{A5D2A5D1-BA0D-47D3-B051-DA7743C46E28}"/>
          </ac:spMkLst>
        </pc:spChg>
        <pc:spChg chg="add del">
          <ac:chgData name="PALANIAPPAN Devarajan" userId="0ccb0e75-6f62-4860-b5c8-e1d1cc272866" providerId="ADAL" clId="{6BFA7752-9EC0-471E-AC56-E890149C7F72}" dt="2023-12-15T12:27:53.647" v="2216" actId="26606"/>
          <ac:spMkLst>
            <pc:docMk/>
            <pc:sldMk cId="8227502" sldId="300"/>
            <ac:spMk id="35" creationId="{3783CA14-24A1-485C-8B30-D6A5D87987AD}"/>
          </ac:spMkLst>
        </pc:spChg>
        <pc:spChg chg="add del">
          <ac:chgData name="PALANIAPPAN Devarajan" userId="0ccb0e75-6f62-4860-b5c8-e1d1cc272866" providerId="ADAL" clId="{6BFA7752-9EC0-471E-AC56-E890149C7F72}" dt="2023-12-15T12:27:53.647" v="2216" actId="26606"/>
          <ac:spMkLst>
            <pc:docMk/>
            <pc:sldMk cId="8227502" sldId="300"/>
            <ac:spMk id="36" creationId="{F3060C83-F051-4F0E-ABAD-AA0DFC48B218}"/>
          </ac:spMkLst>
        </pc:spChg>
        <pc:spChg chg="add del">
          <ac:chgData name="PALANIAPPAN Devarajan" userId="0ccb0e75-6f62-4860-b5c8-e1d1cc272866" providerId="ADAL" clId="{6BFA7752-9EC0-471E-AC56-E890149C7F72}" dt="2023-12-15T12:27:53.647" v="2216" actId="26606"/>
          <ac:spMkLst>
            <pc:docMk/>
            <pc:sldMk cId="8227502" sldId="300"/>
            <ac:spMk id="37" creationId="{9A97C86A-04D6-40F7-AE84-31AB43E6A846}"/>
          </ac:spMkLst>
        </pc:spChg>
        <pc:spChg chg="add del">
          <ac:chgData name="PALANIAPPAN Devarajan" userId="0ccb0e75-6f62-4860-b5c8-e1d1cc272866" providerId="ADAL" clId="{6BFA7752-9EC0-471E-AC56-E890149C7F72}" dt="2023-12-15T12:27:53.647" v="2216" actId="26606"/>
          <ac:spMkLst>
            <pc:docMk/>
            <pc:sldMk cId="8227502" sldId="300"/>
            <ac:spMk id="38" creationId="{83C98ABE-055B-441F-B07E-44F97F083C39}"/>
          </ac:spMkLst>
        </pc:spChg>
        <pc:spChg chg="add del">
          <ac:chgData name="PALANIAPPAN Devarajan" userId="0ccb0e75-6f62-4860-b5c8-e1d1cc272866" providerId="ADAL" clId="{6BFA7752-9EC0-471E-AC56-E890149C7F72}" dt="2023-12-15T12:27:53.647" v="2216" actId="26606"/>
          <ac:spMkLst>
            <pc:docMk/>
            <pc:sldMk cId="8227502" sldId="300"/>
            <ac:spMk id="39" creationId="{FF9F2414-84E8-453E-B1F3-389FDE8192D9}"/>
          </ac:spMkLst>
        </pc:spChg>
        <pc:spChg chg="add del">
          <ac:chgData name="PALANIAPPAN Devarajan" userId="0ccb0e75-6f62-4860-b5c8-e1d1cc272866" providerId="ADAL" clId="{6BFA7752-9EC0-471E-AC56-E890149C7F72}" dt="2023-12-15T12:27:53.647" v="2216" actId="26606"/>
          <ac:spMkLst>
            <pc:docMk/>
            <pc:sldMk cId="8227502" sldId="300"/>
            <ac:spMk id="40" creationId="{29FDB030-9B49-4CED-8CCD-4D99382388AC}"/>
          </ac:spMkLst>
        </pc:spChg>
        <pc:spChg chg="add del">
          <ac:chgData name="PALANIAPPAN Devarajan" userId="0ccb0e75-6f62-4860-b5c8-e1d1cc272866" providerId="ADAL" clId="{6BFA7752-9EC0-471E-AC56-E890149C7F72}" dt="2023-12-15T12:27:53.647" v="2216" actId="26606"/>
          <ac:spMkLst>
            <pc:docMk/>
            <pc:sldMk cId="8227502" sldId="300"/>
            <ac:spMk id="41" creationId="{3ECA69A1-7536-43AC-85EF-C7106179F5ED}"/>
          </ac:spMkLst>
        </pc:spChg>
        <pc:spChg chg="add del">
          <ac:chgData name="PALANIAPPAN Devarajan" userId="0ccb0e75-6f62-4860-b5c8-e1d1cc272866" providerId="ADAL" clId="{6BFA7752-9EC0-471E-AC56-E890149C7F72}" dt="2023-12-15T12:28:01.886" v="2218" actId="26606"/>
          <ac:spMkLst>
            <pc:docMk/>
            <pc:sldMk cId="8227502" sldId="300"/>
            <ac:spMk id="43" creationId="{2D2B266D-3625-4584-A5C3-7D3F672CFF30}"/>
          </ac:spMkLst>
        </pc:spChg>
        <pc:spChg chg="add del">
          <ac:chgData name="PALANIAPPAN Devarajan" userId="0ccb0e75-6f62-4860-b5c8-e1d1cc272866" providerId="ADAL" clId="{6BFA7752-9EC0-471E-AC56-E890149C7F72}" dt="2023-12-15T12:28:07.179" v="2220" actId="26606"/>
          <ac:spMkLst>
            <pc:docMk/>
            <pc:sldMk cId="8227502" sldId="300"/>
            <ac:spMk id="45" creationId="{F3060C83-F051-4F0E-ABAD-AA0DFC48B218}"/>
          </ac:spMkLst>
        </pc:spChg>
        <pc:spChg chg="add del">
          <ac:chgData name="PALANIAPPAN Devarajan" userId="0ccb0e75-6f62-4860-b5c8-e1d1cc272866" providerId="ADAL" clId="{6BFA7752-9EC0-471E-AC56-E890149C7F72}" dt="2023-12-15T12:28:07.179" v="2220" actId="26606"/>
          <ac:spMkLst>
            <pc:docMk/>
            <pc:sldMk cId="8227502" sldId="300"/>
            <ac:spMk id="46" creationId="{83C98ABE-055B-441F-B07E-44F97F083C39}"/>
          </ac:spMkLst>
        </pc:spChg>
        <pc:spChg chg="add del">
          <ac:chgData name="PALANIAPPAN Devarajan" userId="0ccb0e75-6f62-4860-b5c8-e1d1cc272866" providerId="ADAL" clId="{6BFA7752-9EC0-471E-AC56-E890149C7F72}" dt="2023-12-15T12:28:07.179" v="2220" actId="26606"/>
          <ac:spMkLst>
            <pc:docMk/>
            <pc:sldMk cId="8227502" sldId="300"/>
            <ac:spMk id="47" creationId="{29FDB030-9B49-4CED-8CCD-4D99382388AC}"/>
          </ac:spMkLst>
        </pc:spChg>
        <pc:spChg chg="add del">
          <ac:chgData name="PALANIAPPAN Devarajan" userId="0ccb0e75-6f62-4860-b5c8-e1d1cc272866" providerId="ADAL" clId="{6BFA7752-9EC0-471E-AC56-E890149C7F72}" dt="2023-12-15T12:28:07.179" v="2220" actId="26606"/>
          <ac:spMkLst>
            <pc:docMk/>
            <pc:sldMk cId="8227502" sldId="300"/>
            <ac:spMk id="48" creationId="{3783CA14-24A1-485C-8B30-D6A5D87987AD}"/>
          </ac:spMkLst>
        </pc:spChg>
        <pc:spChg chg="add del">
          <ac:chgData name="PALANIAPPAN Devarajan" userId="0ccb0e75-6f62-4860-b5c8-e1d1cc272866" providerId="ADAL" clId="{6BFA7752-9EC0-471E-AC56-E890149C7F72}" dt="2023-12-15T12:28:07.179" v="2220" actId="26606"/>
          <ac:spMkLst>
            <pc:docMk/>
            <pc:sldMk cId="8227502" sldId="300"/>
            <ac:spMk id="49" creationId="{9A97C86A-04D6-40F7-AE84-31AB43E6A846}"/>
          </ac:spMkLst>
        </pc:spChg>
        <pc:spChg chg="add del">
          <ac:chgData name="PALANIAPPAN Devarajan" userId="0ccb0e75-6f62-4860-b5c8-e1d1cc272866" providerId="ADAL" clId="{6BFA7752-9EC0-471E-AC56-E890149C7F72}" dt="2023-12-15T12:28:07.179" v="2220" actId="26606"/>
          <ac:spMkLst>
            <pc:docMk/>
            <pc:sldMk cId="8227502" sldId="300"/>
            <ac:spMk id="50" creationId="{FF9F2414-84E8-453E-B1F3-389FDE8192D9}"/>
          </ac:spMkLst>
        </pc:spChg>
        <pc:spChg chg="add del">
          <ac:chgData name="PALANIAPPAN Devarajan" userId="0ccb0e75-6f62-4860-b5c8-e1d1cc272866" providerId="ADAL" clId="{6BFA7752-9EC0-471E-AC56-E890149C7F72}" dt="2023-12-15T12:28:07.179" v="2220" actId="26606"/>
          <ac:spMkLst>
            <pc:docMk/>
            <pc:sldMk cId="8227502" sldId="300"/>
            <ac:spMk id="51" creationId="{3ECA69A1-7536-43AC-85EF-C7106179F5ED}"/>
          </ac:spMkLst>
        </pc:spChg>
        <pc:spChg chg="add del">
          <ac:chgData name="PALANIAPPAN Devarajan" userId="0ccb0e75-6f62-4860-b5c8-e1d1cc272866" providerId="ADAL" clId="{6BFA7752-9EC0-471E-AC56-E890149C7F72}" dt="2023-12-15T12:28:14.562" v="2222" actId="26606"/>
          <ac:spMkLst>
            <pc:docMk/>
            <pc:sldMk cId="8227502" sldId="300"/>
            <ac:spMk id="53" creationId="{42A4FC2C-047E-45A5-965D-8E1E3BF09BC6}"/>
          </ac:spMkLst>
        </pc:spChg>
        <pc:grpChg chg="add del">
          <ac:chgData name="PALANIAPPAN Devarajan" userId="0ccb0e75-6f62-4860-b5c8-e1d1cc272866" providerId="ADAL" clId="{6BFA7752-9EC0-471E-AC56-E890149C7F72}" dt="2023-12-15T12:27:44.371" v="2214" actId="26606"/>
          <ac:grpSpMkLst>
            <pc:docMk/>
            <pc:sldMk cId="8227502" sldId="300"/>
            <ac:grpSpMk id="29" creationId="{26176824-7946-6969-3841-DD5C101DF42D}"/>
          </ac:grpSpMkLst>
        </pc:grpChg>
        <pc:grpChg chg="add del">
          <ac:chgData name="PALANIAPPAN Devarajan" userId="0ccb0e75-6f62-4860-b5c8-e1d1cc272866" providerId="ADAL" clId="{6BFA7752-9EC0-471E-AC56-E890149C7F72}" dt="2023-12-21T10:26:26.861" v="3414"/>
          <ac:grpSpMkLst>
            <pc:docMk/>
            <pc:sldMk cId="8227502" sldId="300"/>
            <ac:grpSpMk id="55" creationId="{26176824-7946-6969-3841-DD5C101DF42D}"/>
          </ac:grpSpMkLst>
        </pc:grpChg>
        <pc:picChg chg="add mod">
          <ac:chgData name="PALANIAPPAN Devarajan" userId="0ccb0e75-6f62-4860-b5c8-e1d1cc272866" providerId="ADAL" clId="{6BFA7752-9EC0-471E-AC56-E890149C7F72}" dt="2023-12-15T12:28:14.565" v="2223" actId="26606"/>
          <ac:picMkLst>
            <pc:docMk/>
            <pc:sldMk cId="8227502" sldId="300"/>
            <ac:picMk id="3" creationId="{E516D7B5-0D6E-1236-D580-931EFB4423F2}"/>
          </ac:picMkLst>
        </pc:picChg>
      </pc:sldChg>
      <pc:sldChg chg="new del">
        <pc:chgData name="PALANIAPPAN Devarajan" userId="0ccb0e75-6f62-4860-b5c8-e1d1cc272866" providerId="ADAL" clId="{6BFA7752-9EC0-471E-AC56-E890149C7F72}" dt="2023-12-14T06:40:19.911" v="2019" actId="47"/>
        <pc:sldMkLst>
          <pc:docMk/>
          <pc:sldMk cId="3714941278" sldId="301"/>
        </pc:sldMkLst>
      </pc:sldChg>
      <pc:sldChg chg="new del">
        <pc:chgData name="PALANIAPPAN Devarajan" userId="0ccb0e75-6f62-4860-b5c8-e1d1cc272866" providerId="ADAL" clId="{6BFA7752-9EC0-471E-AC56-E890149C7F72}" dt="2023-12-14T06:40:20.091" v="2020" actId="47"/>
        <pc:sldMkLst>
          <pc:docMk/>
          <pc:sldMk cId="221882854" sldId="302"/>
        </pc:sldMkLst>
      </pc:sldChg>
      <pc:sldChg chg="addSp modSp new mod modTransition">
        <pc:chgData name="PALANIAPPAN Devarajan" userId="0ccb0e75-6f62-4860-b5c8-e1d1cc272866" providerId="ADAL" clId="{6BFA7752-9EC0-471E-AC56-E890149C7F72}" dt="2023-12-16T08:59:16.919" v="2729" actId="1076"/>
        <pc:sldMkLst>
          <pc:docMk/>
          <pc:sldMk cId="3209124286" sldId="303"/>
        </pc:sldMkLst>
        <pc:picChg chg="add mod">
          <ac:chgData name="PALANIAPPAN Devarajan" userId="0ccb0e75-6f62-4860-b5c8-e1d1cc272866" providerId="ADAL" clId="{6BFA7752-9EC0-471E-AC56-E890149C7F72}" dt="2023-12-16T08:59:16.919" v="2729" actId="1076"/>
          <ac:picMkLst>
            <pc:docMk/>
            <pc:sldMk cId="3209124286" sldId="303"/>
            <ac:picMk id="3" creationId="{23872EEB-571B-D41C-7002-6D52C9274246}"/>
          </ac:picMkLst>
        </pc:picChg>
      </pc:sldChg>
      <pc:sldChg chg="addSp delSp modSp new mod modTransition setBg">
        <pc:chgData name="PALANIAPPAN Devarajan" userId="0ccb0e75-6f62-4860-b5c8-e1d1cc272866" providerId="ADAL" clId="{6BFA7752-9EC0-471E-AC56-E890149C7F72}" dt="2023-12-16T08:58:50.917" v="2728" actId="14100"/>
        <pc:sldMkLst>
          <pc:docMk/>
          <pc:sldMk cId="2147330212" sldId="304"/>
        </pc:sldMkLst>
        <pc:grpChg chg="add del">
          <ac:chgData name="PALANIAPPAN Devarajan" userId="0ccb0e75-6f62-4860-b5c8-e1d1cc272866" providerId="ADAL" clId="{6BFA7752-9EC0-471E-AC56-E890149C7F72}" dt="2023-12-16T08:58:27.139" v="2725" actId="26606"/>
          <ac:grpSpMkLst>
            <pc:docMk/>
            <pc:sldMk cId="2147330212" sldId="304"/>
            <ac:grpSpMk id="12" creationId="{26176824-7946-6969-3841-DD5C101DF42D}"/>
          </ac:grpSpMkLst>
        </pc:grpChg>
        <pc:picChg chg="add del mod">
          <ac:chgData name="PALANIAPPAN Devarajan" userId="0ccb0e75-6f62-4860-b5c8-e1d1cc272866" providerId="ADAL" clId="{6BFA7752-9EC0-471E-AC56-E890149C7F72}" dt="2023-12-16T08:58:13.351" v="2718" actId="478"/>
          <ac:picMkLst>
            <pc:docMk/>
            <pc:sldMk cId="2147330212" sldId="304"/>
            <ac:picMk id="3" creationId="{00ECA282-CB0D-DC53-5236-46AB178901FC}"/>
          </ac:picMkLst>
        </pc:picChg>
        <pc:picChg chg="add del mod">
          <ac:chgData name="PALANIAPPAN Devarajan" userId="0ccb0e75-6f62-4860-b5c8-e1d1cc272866" providerId="ADAL" clId="{6BFA7752-9EC0-471E-AC56-E890149C7F72}" dt="2023-12-16T08:58:15.770" v="2720" actId="478"/>
          <ac:picMkLst>
            <pc:docMk/>
            <pc:sldMk cId="2147330212" sldId="304"/>
            <ac:picMk id="5" creationId="{867A2A74-7864-1B7D-CD5E-79CBB63177A7}"/>
          </ac:picMkLst>
        </pc:picChg>
        <pc:picChg chg="add mod">
          <ac:chgData name="PALANIAPPAN Devarajan" userId="0ccb0e75-6f62-4860-b5c8-e1d1cc272866" providerId="ADAL" clId="{6BFA7752-9EC0-471E-AC56-E890149C7F72}" dt="2023-12-16T08:58:50.917" v="2728" actId="14100"/>
          <ac:picMkLst>
            <pc:docMk/>
            <pc:sldMk cId="2147330212" sldId="304"/>
            <ac:picMk id="7" creationId="{B35F31CC-2070-0177-EC57-177CE7B3F61C}"/>
          </ac:picMkLst>
        </pc:picChg>
      </pc:sldChg>
      <pc:sldChg chg="addSp delSp modSp new mod ord modTransition setBg delDesignElem">
        <pc:chgData name="PALANIAPPAN Devarajan" userId="0ccb0e75-6f62-4860-b5c8-e1d1cc272866" providerId="ADAL" clId="{6BFA7752-9EC0-471E-AC56-E890149C7F72}" dt="2023-12-21T10:26:26.861" v="3414"/>
        <pc:sldMkLst>
          <pc:docMk/>
          <pc:sldMk cId="3436762253" sldId="305"/>
        </pc:sldMkLst>
        <pc:spChg chg="add del">
          <ac:chgData name="PALANIAPPAN Devarajan" userId="0ccb0e75-6f62-4860-b5c8-e1d1cc272866" providerId="ADAL" clId="{6BFA7752-9EC0-471E-AC56-E890149C7F72}" dt="2023-12-15T12:29:06.515" v="2229" actId="26606"/>
          <ac:spMkLst>
            <pc:docMk/>
            <pc:sldMk cId="3436762253" sldId="305"/>
            <ac:spMk id="8" creationId="{16B067B1-F4E5-4FDF-813D-C9E872E80075}"/>
          </ac:spMkLst>
        </pc:spChg>
        <pc:grpChg chg="add del">
          <ac:chgData name="PALANIAPPAN Devarajan" userId="0ccb0e75-6f62-4860-b5c8-e1d1cc272866" providerId="ADAL" clId="{6BFA7752-9EC0-471E-AC56-E890149C7F72}" dt="2023-12-21T10:26:26.861" v="3414"/>
          <ac:grpSpMkLst>
            <pc:docMk/>
            <pc:sldMk cId="3436762253" sldId="305"/>
            <ac:grpSpMk id="13" creationId="{26176824-7946-6969-3841-DD5C101DF42D}"/>
          </ac:grpSpMkLst>
        </pc:grpChg>
        <pc:picChg chg="add mod">
          <ac:chgData name="PALANIAPPAN Devarajan" userId="0ccb0e75-6f62-4860-b5c8-e1d1cc272866" providerId="ADAL" clId="{6BFA7752-9EC0-471E-AC56-E890149C7F72}" dt="2023-12-15T12:29:06.515" v="2229" actId="26606"/>
          <ac:picMkLst>
            <pc:docMk/>
            <pc:sldMk cId="3436762253" sldId="305"/>
            <ac:picMk id="3" creationId="{1D578933-3E69-71B4-CFDD-99630E94314A}"/>
          </ac:picMkLst>
        </pc:picChg>
        <pc:picChg chg="add del mod replId">
          <ac:chgData name="PALANIAPPAN Devarajan" userId="0ccb0e75-6f62-4860-b5c8-e1d1cc272866" providerId="ADAL" clId="{6BFA7752-9EC0-471E-AC56-E890149C7F72}" dt="2023-12-11T06:54:56.630" v="1751" actId="26606"/>
          <ac:picMkLst>
            <pc:docMk/>
            <pc:sldMk cId="3436762253" sldId="305"/>
            <ac:picMk id="5" creationId="{B4F05E91-A378-BDBF-641A-782E2E53EFC4}"/>
          </ac:picMkLst>
        </pc:picChg>
      </pc:sldChg>
      <pc:sldChg chg="addSp delSp modSp new mod modTransition setBg delDesignElem">
        <pc:chgData name="PALANIAPPAN Devarajan" userId="0ccb0e75-6f62-4860-b5c8-e1d1cc272866" providerId="ADAL" clId="{6BFA7752-9EC0-471E-AC56-E890149C7F72}" dt="2023-12-21T10:26:26.861" v="3414"/>
        <pc:sldMkLst>
          <pc:docMk/>
          <pc:sldMk cId="2417409852" sldId="306"/>
        </pc:sldMkLst>
        <pc:grpChg chg="add del">
          <ac:chgData name="PALANIAPPAN Devarajan" userId="0ccb0e75-6f62-4860-b5c8-e1d1cc272866" providerId="ADAL" clId="{6BFA7752-9EC0-471E-AC56-E890149C7F72}" dt="2023-12-21T10:26:26.861" v="3414"/>
          <ac:grpSpMkLst>
            <pc:docMk/>
            <pc:sldMk cId="2417409852" sldId="306"/>
            <ac:grpSpMk id="10" creationId="{26176824-7946-6969-3841-DD5C101DF42D}"/>
          </ac:grpSpMkLst>
        </pc:grpChg>
        <pc:picChg chg="add del mod">
          <ac:chgData name="PALANIAPPAN Devarajan" userId="0ccb0e75-6f62-4860-b5c8-e1d1cc272866" providerId="ADAL" clId="{6BFA7752-9EC0-471E-AC56-E890149C7F72}" dt="2023-12-11T06:16:51.025" v="1468"/>
          <ac:picMkLst>
            <pc:docMk/>
            <pc:sldMk cId="2417409852" sldId="306"/>
            <ac:picMk id="3" creationId="{BC84D6DA-4A35-ADFB-C8F9-49D3F2E27F28}"/>
          </ac:picMkLst>
        </pc:picChg>
        <pc:picChg chg="add mod">
          <ac:chgData name="PALANIAPPAN Devarajan" userId="0ccb0e75-6f62-4860-b5c8-e1d1cc272866" providerId="ADAL" clId="{6BFA7752-9EC0-471E-AC56-E890149C7F72}" dt="2023-12-15T12:25:53.242" v="2199" actId="26606"/>
          <ac:picMkLst>
            <pc:docMk/>
            <pc:sldMk cId="2417409852" sldId="306"/>
            <ac:picMk id="5" creationId="{E3CB80B7-94B6-4BAA-A06D-60B0CCABDEB5}"/>
          </ac:picMkLst>
        </pc:picChg>
      </pc:sldChg>
      <pc:sldChg chg="addSp delSp modSp new mod modTransition setBg delDesignElem">
        <pc:chgData name="PALANIAPPAN Devarajan" userId="0ccb0e75-6f62-4860-b5c8-e1d1cc272866" providerId="ADAL" clId="{6BFA7752-9EC0-471E-AC56-E890149C7F72}" dt="2023-12-21T10:26:26.861" v="3414"/>
        <pc:sldMkLst>
          <pc:docMk/>
          <pc:sldMk cId="1496175665" sldId="307"/>
        </pc:sldMkLst>
        <pc:grpChg chg="add del">
          <ac:chgData name="PALANIAPPAN Devarajan" userId="0ccb0e75-6f62-4860-b5c8-e1d1cc272866" providerId="ADAL" clId="{6BFA7752-9EC0-471E-AC56-E890149C7F72}" dt="2023-12-21T10:26:26.861" v="3414"/>
          <ac:grpSpMkLst>
            <pc:docMk/>
            <pc:sldMk cId="1496175665" sldId="307"/>
            <ac:grpSpMk id="8" creationId="{26176824-7946-6969-3841-DD5C101DF42D}"/>
          </ac:grpSpMkLst>
        </pc:grpChg>
        <pc:picChg chg="add mod">
          <ac:chgData name="PALANIAPPAN Devarajan" userId="0ccb0e75-6f62-4860-b5c8-e1d1cc272866" providerId="ADAL" clId="{6BFA7752-9EC0-471E-AC56-E890149C7F72}" dt="2023-12-15T12:25:11.876" v="2194" actId="26606"/>
          <ac:picMkLst>
            <pc:docMk/>
            <pc:sldMk cId="1496175665" sldId="307"/>
            <ac:picMk id="3" creationId="{DC08F0CD-3662-A752-9814-0FD4179A9EBB}"/>
          </ac:picMkLst>
        </pc:picChg>
      </pc:sldChg>
      <pc:sldChg chg="addSp delSp modSp new mod modTransition setBg delDesignElem">
        <pc:chgData name="PALANIAPPAN Devarajan" userId="0ccb0e75-6f62-4860-b5c8-e1d1cc272866" providerId="ADAL" clId="{6BFA7752-9EC0-471E-AC56-E890149C7F72}" dt="2023-12-21T10:26:26.861" v="3414"/>
        <pc:sldMkLst>
          <pc:docMk/>
          <pc:sldMk cId="3243155269" sldId="308"/>
        </pc:sldMkLst>
        <pc:grpChg chg="add del">
          <ac:chgData name="PALANIAPPAN Devarajan" userId="0ccb0e75-6f62-4860-b5c8-e1d1cc272866" providerId="ADAL" clId="{6BFA7752-9EC0-471E-AC56-E890149C7F72}" dt="2023-12-21T10:26:26.861" v="3414"/>
          <ac:grpSpMkLst>
            <pc:docMk/>
            <pc:sldMk cId="3243155269" sldId="308"/>
            <ac:grpSpMk id="8" creationId="{26176824-7946-6969-3841-DD5C101DF42D}"/>
          </ac:grpSpMkLst>
        </pc:grpChg>
        <pc:picChg chg="add mod">
          <ac:chgData name="PALANIAPPAN Devarajan" userId="0ccb0e75-6f62-4860-b5c8-e1d1cc272866" providerId="ADAL" clId="{6BFA7752-9EC0-471E-AC56-E890149C7F72}" dt="2023-12-15T12:25:00.544" v="2193" actId="26606"/>
          <ac:picMkLst>
            <pc:docMk/>
            <pc:sldMk cId="3243155269" sldId="308"/>
            <ac:picMk id="3" creationId="{B74D127C-1E13-3CF8-F3E9-7C8BD085E324}"/>
          </ac:picMkLst>
        </pc:picChg>
      </pc:sldChg>
      <pc:sldChg chg="addSp delSp modSp new mod ord modTransition setBg delDesignElem">
        <pc:chgData name="PALANIAPPAN Devarajan" userId="0ccb0e75-6f62-4860-b5c8-e1d1cc272866" providerId="ADAL" clId="{6BFA7752-9EC0-471E-AC56-E890149C7F72}" dt="2023-12-21T10:26:26.861" v="3414"/>
        <pc:sldMkLst>
          <pc:docMk/>
          <pc:sldMk cId="1087343564" sldId="309"/>
        </pc:sldMkLst>
        <pc:spChg chg="add del">
          <ac:chgData name="PALANIAPPAN Devarajan" userId="0ccb0e75-6f62-4860-b5c8-e1d1cc272866" providerId="ADAL" clId="{6BFA7752-9EC0-471E-AC56-E890149C7F72}" dt="2023-12-15T12:29:01.053" v="2228" actId="26606"/>
          <ac:spMkLst>
            <pc:docMk/>
            <pc:sldMk cId="1087343564" sldId="309"/>
            <ac:spMk id="8" creationId="{16B067B1-F4E5-4FDF-813D-C9E872E80075}"/>
          </ac:spMkLst>
        </pc:spChg>
        <pc:grpChg chg="add del">
          <ac:chgData name="PALANIAPPAN Devarajan" userId="0ccb0e75-6f62-4860-b5c8-e1d1cc272866" providerId="ADAL" clId="{6BFA7752-9EC0-471E-AC56-E890149C7F72}" dt="2023-12-21T10:26:26.861" v="3414"/>
          <ac:grpSpMkLst>
            <pc:docMk/>
            <pc:sldMk cId="1087343564" sldId="309"/>
            <ac:grpSpMk id="13" creationId="{26176824-7946-6969-3841-DD5C101DF42D}"/>
          </ac:grpSpMkLst>
        </pc:grpChg>
        <pc:picChg chg="add mod">
          <ac:chgData name="PALANIAPPAN Devarajan" userId="0ccb0e75-6f62-4860-b5c8-e1d1cc272866" providerId="ADAL" clId="{6BFA7752-9EC0-471E-AC56-E890149C7F72}" dt="2023-12-15T12:29:01.053" v="2228" actId="26606"/>
          <ac:picMkLst>
            <pc:docMk/>
            <pc:sldMk cId="1087343564" sldId="309"/>
            <ac:picMk id="3" creationId="{E4E49F73-5DE0-0B6A-67D1-2606A3309C96}"/>
          </ac:picMkLst>
        </pc:picChg>
        <pc:picChg chg="add del mod">
          <ac:chgData name="PALANIAPPAN Devarajan" userId="0ccb0e75-6f62-4860-b5c8-e1d1cc272866" providerId="ADAL" clId="{6BFA7752-9EC0-471E-AC56-E890149C7F72}" dt="2023-12-11T05:37:25.461" v="1407"/>
          <ac:picMkLst>
            <pc:docMk/>
            <pc:sldMk cId="1087343564" sldId="309"/>
            <ac:picMk id="5" creationId="{4D03CC37-A201-99EB-56E4-D288818ABA9A}"/>
          </ac:picMkLst>
        </pc:picChg>
        <pc:picChg chg="add del mod replId">
          <ac:chgData name="PALANIAPPAN Devarajan" userId="0ccb0e75-6f62-4860-b5c8-e1d1cc272866" providerId="ADAL" clId="{6BFA7752-9EC0-471E-AC56-E890149C7F72}" dt="2023-12-11T06:55:02.890" v="1753" actId="26606"/>
          <ac:picMkLst>
            <pc:docMk/>
            <pc:sldMk cId="1087343564" sldId="309"/>
            <ac:picMk id="5" creationId="{824624F2-B009-A077-D9DE-B807E546D401}"/>
          </ac:picMkLst>
        </pc:picChg>
      </pc:sldChg>
      <pc:sldChg chg="new del">
        <pc:chgData name="PALANIAPPAN Devarajan" userId="0ccb0e75-6f62-4860-b5c8-e1d1cc272866" providerId="ADAL" clId="{6BFA7752-9EC0-471E-AC56-E890149C7F72}" dt="2023-12-11T04:41:01.328" v="1352" actId="47"/>
        <pc:sldMkLst>
          <pc:docMk/>
          <pc:sldMk cId="2217553587" sldId="309"/>
        </pc:sldMkLst>
      </pc:sldChg>
      <pc:sldChg chg="addSp delSp modSp new mod ord modTransition setBg delDesignElem">
        <pc:chgData name="PALANIAPPAN Devarajan" userId="0ccb0e75-6f62-4860-b5c8-e1d1cc272866" providerId="ADAL" clId="{6BFA7752-9EC0-471E-AC56-E890149C7F72}" dt="2023-12-21T10:26:26.861" v="3414"/>
        <pc:sldMkLst>
          <pc:docMk/>
          <pc:sldMk cId="1028746635" sldId="310"/>
        </pc:sldMkLst>
        <pc:spChg chg="add del">
          <ac:chgData name="PALANIAPPAN Devarajan" userId="0ccb0e75-6f62-4860-b5c8-e1d1cc272866" providerId="ADAL" clId="{6BFA7752-9EC0-471E-AC56-E890149C7F72}" dt="2023-12-11T05:15:41.863" v="1387" actId="26606"/>
          <ac:spMkLst>
            <pc:docMk/>
            <pc:sldMk cId="1028746635" sldId="310"/>
            <ac:spMk id="8" creationId="{F3060C83-F051-4F0E-ABAD-AA0DFC48B218}"/>
          </ac:spMkLst>
        </pc:spChg>
        <pc:spChg chg="add del">
          <ac:chgData name="PALANIAPPAN Devarajan" userId="0ccb0e75-6f62-4860-b5c8-e1d1cc272866" providerId="ADAL" clId="{6BFA7752-9EC0-471E-AC56-E890149C7F72}" dt="2023-12-11T05:15:41.863" v="1387" actId="26606"/>
          <ac:spMkLst>
            <pc:docMk/>
            <pc:sldMk cId="1028746635" sldId="310"/>
            <ac:spMk id="10" creationId="{83C98ABE-055B-441F-B07E-44F97F083C39}"/>
          </ac:spMkLst>
        </pc:spChg>
        <pc:spChg chg="add del">
          <ac:chgData name="PALANIAPPAN Devarajan" userId="0ccb0e75-6f62-4860-b5c8-e1d1cc272866" providerId="ADAL" clId="{6BFA7752-9EC0-471E-AC56-E890149C7F72}" dt="2023-12-11T05:15:41.863" v="1387" actId="26606"/>
          <ac:spMkLst>
            <pc:docMk/>
            <pc:sldMk cId="1028746635" sldId="310"/>
            <ac:spMk id="12" creationId="{29FDB030-9B49-4CED-8CCD-4D99382388AC}"/>
          </ac:spMkLst>
        </pc:spChg>
        <pc:spChg chg="add del">
          <ac:chgData name="PALANIAPPAN Devarajan" userId="0ccb0e75-6f62-4860-b5c8-e1d1cc272866" providerId="ADAL" clId="{6BFA7752-9EC0-471E-AC56-E890149C7F72}" dt="2023-12-11T05:15:41.863" v="1387" actId="26606"/>
          <ac:spMkLst>
            <pc:docMk/>
            <pc:sldMk cId="1028746635" sldId="310"/>
            <ac:spMk id="14" creationId="{3783CA14-24A1-485C-8B30-D6A5D87987AD}"/>
          </ac:spMkLst>
        </pc:spChg>
        <pc:spChg chg="add del">
          <ac:chgData name="PALANIAPPAN Devarajan" userId="0ccb0e75-6f62-4860-b5c8-e1d1cc272866" providerId="ADAL" clId="{6BFA7752-9EC0-471E-AC56-E890149C7F72}" dt="2023-12-11T05:15:41.863" v="1387" actId="26606"/>
          <ac:spMkLst>
            <pc:docMk/>
            <pc:sldMk cId="1028746635" sldId="310"/>
            <ac:spMk id="16" creationId="{9A97C86A-04D6-40F7-AE84-31AB43E6A846}"/>
          </ac:spMkLst>
        </pc:spChg>
        <pc:spChg chg="add del">
          <ac:chgData name="PALANIAPPAN Devarajan" userId="0ccb0e75-6f62-4860-b5c8-e1d1cc272866" providerId="ADAL" clId="{6BFA7752-9EC0-471E-AC56-E890149C7F72}" dt="2023-12-11T05:15:41.863" v="1387" actId="26606"/>
          <ac:spMkLst>
            <pc:docMk/>
            <pc:sldMk cId="1028746635" sldId="310"/>
            <ac:spMk id="18" creationId="{FF9F2414-84E8-453E-B1F3-389FDE8192D9}"/>
          </ac:spMkLst>
        </pc:spChg>
        <pc:spChg chg="add del">
          <ac:chgData name="PALANIAPPAN Devarajan" userId="0ccb0e75-6f62-4860-b5c8-e1d1cc272866" providerId="ADAL" clId="{6BFA7752-9EC0-471E-AC56-E890149C7F72}" dt="2023-12-11T05:15:41.863" v="1387" actId="26606"/>
          <ac:spMkLst>
            <pc:docMk/>
            <pc:sldMk cId="1028746635" sldId="310"/>
            <ac:spMk id="20" creationId="{3ECA69A1-7536-43AC-85EF-C7106179F5ED}"/>
          </ac:spMkLst>
        </pc:spChg>
        <pc:spChg chg="add del">
          <ac:chgData name="PALANIAPPAN Devarajan" userId="0ccb0e75-6f62-4860-b5c8-e1d1cc272866" providerId="ADAL" clId="{6BFA7752-9EC0-471E-AC56-E890149C7F72}" dt="2023-12-11T05:15:48.812" v="1390" actId="26606"/>
          <ac:spMkLst>
            <pc:docMk/>
            <pc:sldMk cId="1028746635" sldId="310"/>
            <ac:spMk id="22" creationId="{AB8C311F-7253-4AED-9701-7FC0708C41C7}"/>
          </ac:spMkLst>
        </pc:spChg>
        <pc:spChg chg="add del">
          <ac:chgData name="PALANIAPPAN Devarajan" userId="0ccb0e75-6f62-4860-b5c8-e1d1cc272866" providerId="ADAL" clId="{6BFA7752-9EC0-471E-AC56-E890149C7F72}" dt="2023-12-11T05:15:48.812" v="1390" actId="26606"/>
          <ac:spMkLst>
            <pc:docMk/>
            <pc:sldMk cId="1028746635" sldId="310"/>
            <ac:spMk id="23" creationId="{E2384209-CB15-4CDF-9D31-C44FD9A3F20D}"/>
          </ac:spMkLst>
        </pc:spChg>
        <pc:spChg chg="add del">
          <ac:chgData name="PALANIAPPAN Devarajan" userId="0ccb0e75-6f62-4860-b5c8-e1d1cc272866" providerId="ADAL" clId="{6BFA7752-9EC0-471E-AC56-E890149C7F72}" dt="2023-12-11T05:15:48.812" v="1390" actId="26606"/>
          <ac:spMkLst>
            <pc:docMk/>
            <pc:sldMk cId="1028746635" sldId="310"/>
            <ac:spMk id="24" creationId="{2633B3B5-CC90-43F0-8714-D31D1F3F0209}"/>
          </ac:spMkLst>
        </pc:spChg>
        <pc:spChg chg="add del">
          <ac:chgData name="PALANIAPPAN Devarajan" userId="0ccb0e75-6f62-4860-b5c8-e1d1cc272866" providerId="ADAL" clId="{6BFA7752-9EC0-471E-AC56-E890149C7F72}" dt="2023-12-11T05:15:48.812" v="1390" actId="26606"/>
          <ac:spMkLst>
            <pc:docMk/>
            <pc:sldMk cId="1028746635" sldId="310"/>
            <ac:spMk id="25" creationId="{A8D57A06-A426-446D-B02C-A2DC6B62E45E}"/>
          </ac:spMkLst>
        </pc:spChg>
        <pc:spChg chg="add del">
          <ac:chgData name="PALANIAPPAN Devarajan" userId="0ccb0e75-6f62-4860-b5c8-e1d1cc272866" providerId="ADAL" clId="{6BFA7752-9EC0-471E-AC56-E890149C7F72}" dt="2023-12-11T06:13:46.430" v="1446" actId="26606"/>
          <ac:spMkLst>
            <pc:docMk/>
            <pc:sldMk cId="1028746635" sldId="310"/>
            <ac:spMk id="27" creationId="{3DAD86CA-8235-409B-982B-5E7A033E2392}"/>
          </ac:spMkLst>
        </pc:spChg>
        <pc:spChg chg="add del">
          <ac:chgData name="PALANIAPPAN Devarajan" userId="0ccb0e75-6f62-4860-b5c8-e1d1cc272866" providerId="ADAL" clId="{6BFA7752-9EC0-471E-AC56-E890149C7F72}" dt="2023-12-11T06:13:46.430" v="1446" actId="26606"/>
          <ac:spMkLst>
            <pc:docMk/>
            <pc:sldMk cId="1028746635" sldId="310"/>
            <ac:spMk id="28" creationId="{9F234FBA-3501-47B4-AE0C-AA4AFBC8F603}"/>
          </ac:spMkLst>
        </pc:spChg>
        <pc:spChg chg="add del">
          <ac:chgData name="PALANIAPPAN Devarajan" userId="0ccb0e75-6f62-4860-b5c8-e1d1cc272866" providerId="ADAL" clId="{6BFA7752-9EC0-471E-AC56-E890149C7F72}" dt="2023-12-11T06:13:46.430" v="1446" actId="26606"/>
          <ac:spMkLst>
            <pc:docMk/>
            <pc:sldMk cId="1028746635" sldId="310"/>
            <ac:spMk id="29" creationId="{B5EF893B-0491-416E-9D33-BADE9600792A}"/>
          </ac:spMkLst>
        </pc:spChg>
        <pc:spChg chg="add del">
          <ac:chgData name="PALANIAPPAN Devarajan" userId="0ccb0e75-6f62-4860-b5c8-e1d1cc272866" providerId="ADAL" clId="{6BFA7752-9EC0-471E-AC56-E890149C7F72}" dt="2023-12-11T06:14:14.434" v="1452" actId="26606"/>
          <ac:spMkLst>
            <pc:docMk/>
            <pc:sldMk cId="1028746635" sldId="310"/>
            <ac:spMk id="35" creationId="{69D184B2-2226-4E31-BCCB-444330767440}"/>
          </ac:spMkLst>
        </pc:spChg>
        <pc:spChg chg="add del">
          <ac:chgData name="PALANIAPPAN Devarajan" userId="0ccb0e75-6f62-4860-b5c8-e1d1cc272866" providerId="ADAL" clId="{6BFA7752-9EC0-471E-AC56-E890149C7F72}" dt="2023-12-11T06:14:14.434" v="1452" actId="26606"/>
          <ac:spMkLst>
            <pc:docMk/>
            <pc:sldMk cId="1028746635" sldId="310"/>
            <ac:spMk id="37" creationId="{1AC4D4E3-486A-464A-8EC8-D44881097267}"/>
          </ac:spMkLst>
        </pc:spChg>
        <pc:spChg chg="add del">
          <ac:chgData name="PALANIAPPAN Devarajan" userId="0ccb0e75-6f62-4860-b5c8-e1d1cc272866" providerId="ADAL" clId="{6BFA7752-9EC0-471E-AC56-E890149C7F72}" dt="2023-12-11T06:14:14.434" v="1452" actId="26606"/>
          <ac:spMkLst>
            <pc:docMk/>
            <pc:sldMk cId="1028746635" sldId="310"/>
            <ac:spMk id="39" creationId="{864DE13E-58EB-4475-B79C-0D4FC651239B}"/>
          </ac:spMkLst>
        </pc:spChg>
        <pc:spChg chg="add del">
          <ac:chgData name="PALANIAPPAN Devarajan" userId="0ccb0e75-6f62-4860-b5c8-e1d1cc272866" providerId="ADAL" clId="{6BFA7752-9EC0-471E-AC56-E890149C7F72}" dt="2023-12-11T06:14:14.371" v="1450" actId="26606"/>
          <ac:spMkLst>
            <pc:docMk/>
            <pc:sldMk cId="1028746635" sldId="310"/>
            <ac:spMk id="44" creationId="{32BC26D8-82FB-445E-AA49-62A77D7C1EE0}"/>
          </ac:spMkLst>
        </pc:spChg>
        <pc:spChg chg="add del">
          <ac:chgData name="PALANIAPPAN Devarajan" userId="0ccb0e75-6f62-4860-b5c8-e1d1cc272866" providerId="ADAL" clId="{6BFA7752-9EC0-471E-AC56-E890149C7F72}" dt="2023-12-11T06:14:14.371" v="1450" actId="26606"/>
          <ac:spMkLst>
            <pc:docMk/>
            <pc:sldMk cId="1028746635" sldId="310"/>
            <ac:spMk id="46" creationId="{CB44330D-EA18-4254-AA95-EB49948539B8}"/>
          </ac:spMkLst>
        </pc:spChg>
        <pc:spChg chg="add del">
          <ac:chgData name="PALANIAPPAN Devarajan" userId="0ccb0e75-6f62-4860-b5c8-e1d1cc272866" providerId="ADAL" clId="{6BFA7752-9EC0-471E-AC56-E890149C7F72}" dt="2023-12-11T06:27:03.297" v="1575" actId="26606"/>
          <ac:spMkLst>
            <pc:docMk/>
            <pc:sldMk cId="1028746635" sldId="310"/>
            <ac:spMk id="48" creationId="{864DE13E-58EB-4475-B79C-0D4FC651239B}"/>
          </ac:spMkLst>
        </pc:spChg>
        <pc:spChg chg="add del">
          <ac:chgData name="PALANIAPPAN Devarajan" userId="0ccb0e75-6f62-4860-b5c8-e1d1cc272866" providerId="ADAL" clId="{6BFA7752-9EC0-471E-AC56-E890149C7F72}" dt="2023-12-11T06:27:03.297" v="1575" actId="26606"/>
          <ac:spMkLst>
            <pc:docMk/>
            <pc:sldMk cId="1028746635" sldId="310"/>
            <ac:spMk id="49" creationId="{69D184B2-2226-4E31-BCCB-444330767440}"/>
          </ac:spMkLst>
        </pc:spChg>
        <pc:spChg chg="add del">
          <ac:chgData name="PALANIAPPAN Devarajan" userId="0ccb0e75-6f62-4860-b5c8-e1d1cc272866" providerId="ADAL" clId="{6BFA7752-9EC0-471E-AC56-E890149C7F72}" dt="2023-12-11T06:27:03.297" v="1575" actId="26606"/>
          <ac:spMkLst>
            <pc:docMk/>
            <pc:sldMk cId="1028746635" sldId="310"/>
            <ac:spMk id="50" creationId="{1AC4D4E3-486A-464A-8EC8-D44881097267}"/>
          </ac:spMkLst>
        </pc:spChg>
        <pc:spChg chg="add del">
          <ac:chgData name="PALANIAPPAN Devarajan" userId="0ccb0e75-6f62-4860-b5c8-e1d1cc272866" providerId="ADAL" clId="{6BFA7752-9EC0-471E-AC56-E890149C7F72}" dt="2023-12-11T06:25:49.363" v="1543" actId="26606"/>
          <ac:spMkLst>
            <pc:docMk/>
            <pc:sldMk cId="1028746635" sldId="310"/>
            <ac:spMk id="55" creationId="{5D9FC6AC-4A12-4825-8ABE-0732B8EF4D16}"/>
          </ac:spMkLst>
        </pc:spChg>
        <pc:spChg chg="add del">
          <ac:chgData name="PALANIAPPAN Devarajan" userId="0ccb0e75-6f62-4860-b5c8-e1d1cc272866" providerId="ADAL" clId="{6BFA7752-9EC0-471E-AC56-E890149C7F72}" dt="2023-12-11T06:25:54.356" v="1546" actId="26606"/>
          <ac:spMkLst>
            <pc:docMk/>
            <pc:sldMk cId="1028746635" sldId="310"/>
            <ac:spMk id="57" creationId="{9F234FBA-3501-47B4-AE0C-AA4AFBC8F603}"/>
          </ac:spMkLst>
        </pc:spChg>
        <pc:spChg chg="add del">
          <ac:chgData name="PALANIAPPAN Devarajan" userId="0ccb0e75-6f62-4860-b5c8-e1d1cc272866" providerId="ADAL" clId="{6BFA7752-9EC0-471E-AC56-E890149C7F72}" dt="2023-12-11T06:25:54.356" v="1546" actId="26606"/>
          <ac:spMkLst>
            <pc:docMk/>
            <pc:sldMk cId="1028746635" sldId="310"/>
            <ac:spMk id="58" creationId="{3DAD86CA-8235-409B-982B-5E7A033E2392}"/>
          </ac:spMkLst>
        </pc:spChg>
        <pc:spChg chg="add del">
          <ac:chgData name="PALANIAPPAN Devarajan" userId="0ccb0e75-6f62-4860-b5c8-e1d1cc272866" providerId="ADAL" clId="{6BFA7752-9EC0-471E-AC56-E890149C7F72}" dt="2023-12-11T06:25:54.356" v="1546" actId="26606"/>
          <ac:spMkLst>
            <pc:docMk/>
            <pc:sldMk cId="1028746635" sldId="310"/>
            <ac:spMk id="59" creationId="{B5EF893B-0491-416E-9D33-BADE9600792A}"/>
          </ac:spMkLst>
        </pc:spChg>
        <pc:spChg chg="add del">
          <ac:chgData name="PALANIAPPAN Devarajan" userId="0ccb0e75-6f62-4860-b5c8-e1d1cc272866" providerId="ADAL" clId="{6BFA7752-9EC0-471E-AC56-E890149C7F72}" dt="2023-12-11T06:26:16.357" v="1549" actId="26606"/>
          <ac:spMkLst>
            <pc:docMk/>
            <pc:sldMk cId="1028746635" sldId="310"/>
            <ac:spMk id="63" creationId="{69D184B2-2226-4E31-BCCB-444330767440}"/>
          </ac:spMkLst>
        </pc:spChg>
        <pc:spChg chg="add del">
          <ac:chgData name="PALANIAPPAN Devarajan" userId="0ccb0e75-6f62-4860-b5c8-e1d1cc272866" providerId="ADAL" clId="{6BFA7752-9EC0-471E-AC56-E890149C7F72}" dt="2023-12-11T06:26:16.357" v="1549" actId="26606"/>
          <ac:spMkLst>
            <pc:docMk/>
            <pc:sldMk cId="1028746635" sldId="310"/>
            <ac:spMk id="64" creationId="{1AC4D4E3-486A-464A-8EC8-D44881097267}"/>
          </ac:spMkLst>
        </pc:spChg>
        <pc:spChg chg="add del">
          <ac:chgData name="PALANIAPPAN Devarajan" userId="0ccb0e75-6f62-4860-b5c8-e1d1cc272866" providerId="ADAL" clId="{6BFA7752-9EC0-471E-AC56-E890149C7F72}" dt="2023-12-11T06:26:16.357" v="1549" actId="26606"/>
          <ac:spMkLst>
            <pc:docMk/>
            <pc:sldMk cId="1028746635" sldId="310"/>
            <ac:spMk id="65" creationId="{864DE13E-58EB-4475-B79C-0D4FC651239B}"/>
          </ac:spMkLst>
        </pc:spChg>
        <pc:spChg chg="add del">
          <ac:chgData name="PALANIAPPAN Devarajan" userId="0ccb0e75-6f62-4860-b5c8-e1d1cc272866" providerId="ADAL" clId="{6BFA7752-9EC0-471E-AC56-E890149C7F72}" dt="2023-12-11T06:26:22.208" v="1552" actId="26606"/>
          <ac:spMkLst>
            <pc:docMk/>
            <pc:sldMk cId="1028746635" sldId="310"/>
            <ac:spMk id="67" creationId="{AB8C311F-7253-4AED-9701-7FC0708C41C7}"/>
          </ac:spMkLst>
        </pc:spChg>
        <pc:spChg chg="add del">
          <ac:chgData name="PALANIAPPAN Devarajan" userId="0ccb0e75-6f62-4860-b5c8-e1d1cc272866" providerId="ADAL" clId="{6BFA7752-9EC0-471E-AC56-E890149C7F72}" dt="2023-12-11T06:26:22.208" v="1552" actId="26606"/>
          <ac:spMkLst>
            <pc:docMk/>
            <pc:sldMk cId="1028746635" sldId="310"/>
            <ac:spMk id="68" creationId="{E2384209-CB15-4CDF-9D31-C44FD9A3F20D}"/>
          </ac:spMkLst>
        </pc:spChg>
        <pc:spChg chg="add del">
          <ac:chgData name="PALANIAPPAN Devarajan" userId="0ccb0e75-6f62-4860-b5c8-e1d1cc272866" providerId="ADAL" clId="{6BFA7752-9EC0-471E-AC56-E890149C7F72}" dt="2023-12-11T06:26:22.208" v="1552" actId="26606"/>
          <ac:spMkLst>
            <pc:docMk/>
            <pc:sldMk cId="1028746635" sldId="310"/>
            <ac:spMk id="69" creationId="{2633B3B5-CC90-43F0-8714-D31D1F3F0209}"/>
          </ac:spMkLst>
        </pc:spChg>
        <pc:spChg chg="add del">
          <ac:chgData name="PALANIAPPAN Devarajan" userId="0ccb0e75-6f62-4860-b5c8-e1d1cc272866" providerId="ADAL" clId="{6BFA7752-9EC0-471E-AC56-E890149C7F72}" dt="2023-12-11T06:26:22.208" v="1552" actId="26606"/>
          <ac:spMkLst>
            <pc:docMk/>
            <pc:sldMk cId="1028746635" sldId="310"/>
            <ac:spMk id="70" creationId="{A8D57A06-A426-446D-B02C-A2DC6B62E45E}"/>
          </ac:spMkLst>
        </pc:spChg>
        <pc:spChg chg="add del">
          <ac:chgData name="PALANIAPPAN Devarajan" userId="0ccb0e75-6f62-4860-b5c8-e1d1cc272866" providerId="ADAL" clId="{6BFA7752-9EC0-471E-AC56-E890149C7F72}" dt="2023-12-11T06:26:34.195" v="1555" actId="26606"/>
          <ac:spMkLst>
            <pc:docMk/>
            <pc:sldMk cId="1028746635" sldId="310"/>
            <ac:spMk id="72" creationId="{16B067B1-F4E5-4FDF-813D-C9E872E80075}"/>
          </ac:spMkLst>
        </pc:spChg>
        <pc:spChg chg="add del">
          <ac:chgData name="PALANIAPPAN Devarajan" userId="0ccb0e75-6f62-4860-b5c8-e1d1cc272866" providerId="ADAL" clId="{6BFA7752-9EC0-471E-AC56-E890149C7F72}" dt="2023-12-11T06:26:38.349" v="1558" actId="26606"/>
          <ac:spMkLst>
            <pc:docMk/>
            <pc:sldMk cId="1028746635" sldId="310"/>
            <ac:spMk id="74" creationId="{AB8C311F-7253-4AED-9701-7FC0708C41C7}"/>
          </ac:spMkLst>
        </pc:spChg>
        <pc:spChg chg="add del">
          <ac:chgData name="PALANIAPPAN Devarajan" userId="0ccb0e75-6f62-4860-b5c8-e1d1cc272866" providerId="ADAL" clId="{6BFA7752-9EC0-471E-AC56-E890149C7F72}" dt="2023-12-11T06:26:38.349" v="1558" actId="26606"/>
          <ac:spMkLst>
            <pc:docMk/>
            <pc:sldMk cId="1028746635" sldId="310"/>
            <ac:spMk id="75" creationId="{E2384209-CB15-4CDF-9D31-C44FD9A3F20D}"/>
          </ac:spMkLst>
        </pc:spChg>
        <pc:spChg chg="add del">
          <ac:chgData name="PALANIAPPAN Devarajan" userId="0ccb0e75-6f62-4860-b5c8-e1d1cc272866" providerId="ADAL" clId="{6BFA7752-9EC0-471E-AC56-E890149C7F72}" dt="2023-12-11T06:26:38.349" v="1558" actId="26606"/>
          <ac:spMkLst>
            <pc:docMk/>
            <pc:sldMk cId="1028746635" sldId="310"/>
            <ac:spMk id="76" creationId="{2633B3B5-CC90-43F0-8714-D31D1F3F0209}"/>
          </ac:spMkLst>
        </pc:spChg>
        <pc:spChg chg="add del">
          <ac:chgData name="PALANIAPPAN Devarajan" userId="0ccb0e75-6f62-4860-b5c8-e1d1cc272866" providerId="ADAL" clId="{6BFA7752-9EC0-471E-AC56-E890149C7F72}" dt="2023-12-11T06:26:38.349" v="1558" actId="26606"/>
          <ac:spMkLst>
            <pc:docMk/>
            <pc:sldMk cId="1028746635" sldId="310"/>
            <ac:spMk id="77" creationId="{A8D57A06-A426-446D-B02C-A2DC6B62E45E}"/>
          </ac:spMkLst>
        </pc:spChg>
        <pc:spChg chg="add del">
          <ac:chgData name="PALANIAPPAN Devarajan" userId="0ccb0e75-6f62-4860-b5c8-e1d1cc272866" providerId="ADAL" clId="{6BFA7752-9EC0-471E-AC56-E890149C7F72}" dt="2023-12-11T06:26:47.026" v="1561" actId="26606"/>
          <ac:spMkLst>
            <pc:docMk/>
            <pc:sldMk cId="1028746635" sldId="310"/>
            <ac:spMk id="79" creationId="{AB8C311F-7253-4AED-9701-7FC0708C41C7}"/>
          </ac:spMkLst>
        </pc:spChg>
        <pc:spChg chg="add del">
          <ac:chgData name="PALANIAPPAN Devarajan" userId="0ccb0e75-6f62-4860-b5c8-e1d1cc272866" providerId="ADAL" clId="{6BFA7752-9EC0-471E-AC56-E890149C7F72}" dt="2023-12-11T06:26:47.026" v="1561" actId="26606"/>
          <ac:spMkLst>
            <pc:docMk/>
            <pc:sldMk cId="1028746635" sldId="310"/>
            <ac:spMk id="80" creationId="{E2384209-CB15-4CDF-9D31-C44FD9A3F20D}"/>
          </ac:spMkLst>
        </pc:spChg>
        <pc:spChg chg="add del">
          <ac:chgData name="PALANIAPPAN Devarajan" userId="0ccb0e75-6f62-4860-b5c8-e1d1cc272866" providerId="ADAL" clId="{6BFA7752-9EC0-471E-AC56-E890149C7F72}" dt="2023-12-11T06:26:47.026" v="1561" actId="26606"/>
          <ac:spMkLst>
            <pc:docMk/>
            <pc:sldMk cId="1028746635" sldId="310"/>
            <ac:spMk id="81" creationId="{2633B3B5-CC90-43F0-8714-D31D1F3F0209}"/>
          </ac:spMkLst>
        </pc:spChg>
        <pc:spChg chg="add del">
          <ac:chgData name="PALANIAPPAN Devarajan" userId="0ccb0e75-6f62-4860-b5c8-e1d1cc272866" providerId="ADAL" clId="{6BFA7752-9EC0-471E-AC56-E890149C7F72}" dt="2023-12-11T06:26:47.026" v="1561" actId="26606"/>
          <ac:spMkLst>
            <pc:docMk/>
            <pc:sldMk cId="1028746635" sldId="310"/>
            <ac:spMk id="82" creationId="{A8D57A06-A426-446D-B02C-A2DC6B62E45E}"/>
          </ac:spMkLst>
        </pc:spChg>
        <pc:spChg chg="add del">
          <ac:chgData name="PALANIAPPAN Devarajan" userId="0ccb0e75-6f62-4860-b5c8-e1d1cc272866" providerId="ADAL" clId="{6BFA7752-9EC0-471E-AC56-E890149C7F72}" dt="2023-12-11T06:26:50.064" v="1564" actId="26606"/>
          <ac:spMkLst>
            <pc:docMk/>
            <pc:sldMk cId="1028746635" sldId="310"/>
            <ac:spMk id="84" creationId="{2215C6C6-E45C-4179-9FC1-E8A4C1D47430}"/>
          </ac:spMkLst>
        </pc:spChg>
        <pc:spChg chg="add del">
          <ac:chgData name="PALANIAPPAN Devarajan" userId="0ccb0e75-6f62-4860-b5c8-e1d1cc272866" providerId="ADAL" clId="{6BFA7752-9EC0-471E-AC56-E890149C7F72}" dt="2023-12-11T06:26:50.064" v="1564" actId="26606"/>
          <ac:spMkLst>
            <pc:docMk/>
            <pc:sldMk cId="1028746635" sldId="310"/>
            <ac:spMk id="88" creationId="{3776B14B-F2F4-4825-8DA8-8C7A0F2B3960}"/>
          </ac:spMkLst>
        </pc:spChg>
        <pc:spChg chg="add del">
          <ac:chgData name="PALANIAPPAN Devarajan" userId="0ccb0e75-6f62-4860-b5c8-e1d1cc272866" providerId="ADAL" clId="{6BFA7752-9EC0-471E-AC56-E890149C7F72}" dt="2023-12-11T06:26:59.739" v="1567" actId="26606"/>
          <ac:spMkLst>
            <pc:docMk/>
            <pc:sldMk cId="1028746635" sldId="310"/>
            <ac:spMk id="90" creationId="{69D184B2-2226-4E31-BCCB-444330767440}"/>
          </ac:spMkLst>
        </pc:spChg>
        <pc:spChg chg="add del">
          <ac:chgData name="PALANIAPPAN Devarajan" userId="0ccb0e75-6f62-4860-b5c8-e1d1cc272866" providerId="ADAL" clId="{6BFA7752-9EC0-471E-AC56-E890149C7F72}" dt="2023-12-11T06:26:59.739" v="1567" actId="26606"/>
          <ac:spMkLst>
            <pc:docMk/>
            <pc:sldMk cId="1028746635" sldId="310"/>
            <ac:spMk id="91" creationId="{1AC4D4E3-486A-464A-8EC8-D44881097267}"/>
          </ac:spMkLst>
        </pc:spChg>
        <pc:spChg chg="add del">
          <ac:chgData name="PALANIAPPAN Devarajan" userId="0ccb0e75-6f62-4860-b5c8-e1d1cc272866" providerId="ADAL" clId="{6BFA7752-9EC0-471E-AC56-E890149C7F72}" dt="2023-12-11T06:26:59.739" v="1567" actId="26606"/>
          <ac:spMkLst>
            <pc:docMk/>
            <pc:sldMk cId="1028746635" sldId="310"/>
            <ac:spMk id="92" creationId="{864DE13E-58EB-4475-B79C-0D4FC651239B}"/>
          </ac:spMkLst>
        </pc:spChg>
        <pc:spChg chg="add del">
          <ac:chgData name="PALANIAPPAN Devarajan" userId="0ccb0e75-6f62-4860-b5c8-e1d1cc272866" providerId="ADAL" clId="{6BFA7752-9EC0-471E-AC56-E890149C7F72}" dt="2023-12-11T06:27:01.267" v="1570" actId="26606"/>
          <ac:spMkLst>
            <pc:docMk/>
            <pc:sldMk cId="1028746635" sldId="310"/>
            <ac:spMk id="94" creationId="{AB8C311F-7253-4AED-9701-7FC0708C41C7}"/>
          </ac:spMkLst>
        </pc:spChg>
        <pc:spChg chg="add del">
          <ac:chgData name="PALANIAPPAN Devarajan" userId="0ccb0e75-6f62-4860-b5c8-e1d1cc272866" providerId="ADAL" clId="{6BFA7752-9EC0-471E-AC56-E890149C7F72}" dt="2023-12-11T06:27:01.267" v="1570" actId="26606"/>
          <ac:spMkLst>
            <pc:docMk/>
            <pc:sldMk cId="1028746635" sldId="310"/>
            <ac:spMk id="95" creationId="{E2384209-CB15-4CDF-9D31-C44FD9A3F20D}"/>
          </ac:spMkLst>
        </pc:spChg>
        <pc:spChg chg="add del">
          <ac:chgData name="PALANIAPPAN Devarajan" userId="0ccb0e75-6f62-4860-b5c8-e1d1cc272866" providerId="ADAL" clId="{6BFA7752-9EC0-471E-AC56-E890149C7F72}" dt="2023-12-11T06:27:01.267" v="1570" actId="26606"/>
          <ac:spMkLst>
            <pc:docMk/>
            <pc:sldMk cId="1028746635" sldId="310"/>
            <ac:spMk id="96" creationId="{2633B3B5-CC90-43F0-8714-D31D1F3F0209}"/>
          </ac:spMkLst>
        </pc:spChg>
        <pc:spChg chg="add del">
          <ac:chgData name="PALANIAPPAN Devarajan" userId="0ccb0e75-6f62-4860-b5c8-e1d1cc272866" providerId="ADAL" clId="{6BFA7752-9EC0-471E-AC56-E890149C7F72}" dt="2023-12-11T06:27:01.267" v="1570" actId="26606"/>
          <ac:spMkLst>
            <pc:docMk/>
            <pc:sldMk cId="1028746635" sldId="310"/>
            <ac:spMk id="97" creationId="{A8D57A06-A426-446D-B02C-A2DC6B62E45E}"/>
          </ac:spMkLst>
        </pc:spChg>
        <pc:spChg chg="add del">
          <ac:chgData name="PALANIAPPAN Devarajan" userId="0ccb0e75-6f62-4860-b5c8-e1d1cc272866" providerId="ADAL" clId="{6BFA7752-9EC0-471E-AC56-E890149C7F72}" dt="2023-12-11T06:27:03.237" v="1573" actId="26606"/>
          <ac:spMkLst>
            <pc:docMk/>
            <pc:sldMk cId="1028746635" sldId="310"/>
            <ac:spMk id="99" creationId="{AB8C311F-7253-4AED-9701-7FC0708C41C7}"/>
          </ac:spMkLst>
        </pc:spChg>
        <pc:spChg chg="add del">
          <ac:chgData name="PALANIAPPAN Devarajan" userId="0ccb0e75-6f62-4860-b5c8-e1d1cc272866" providerId="ADAL" clId="{6BFA7752-9EC0-471E-AC56-E890149C7F72}" dt="2023-12-11T06:27:03.237" v="1573" actId="26606"/>
          <ac:spMkLst>
            <pc:docMk/>
            <pc:sldMk cId="1028746635" sldId="310"/>
            <ac:spMk id="100" creationId="{E2384209-CB15-4CDF-9D31-C44FD9A3F20D}"/>
          </ac:spMkLst>
        </pc:spChg>
        <pc:spChg chg="add del">
          <ac:chgData name="PALANIAPPAN Devarajan" userId="0ccb0e75-6f62-4860-b5c8-e1d1cc272866" providerId="ADAL" clId="{6BFA7752-9EC0-471E-AC56-E890149C7F72}" dt="2023-12-11T06:27:03.237" v="1573" actId="26606"/>
          <ac:spMkLst>
            <pc:docMk/>
            <pc:sldMk cId="1028746635" sldId="310"/>
            <ac:spMk id="101" creationId="{2633B3B5-CC90-43F0-8714-D31D1F3F0209}"/>
          </ac:spMkLst>
        </pc:spChg>
        <pc:spChg chg="add del">
          <ac:chgData name="PALANIAPPAN Devarajan" userId="0ccb0e75-6f62-4860-b5c8-e1d1cc272866" providerId="ADAL" clId="{6BFA7752-9EC0-471E-AC56-E890149C7F72}" dt="2023-12-11T06:27:03.237" v="1573" actId="26606"/>
          <ac:spMkLst>
            <pc:docMk/>
            <pc:sldMk cId="1028746635" sldId="310"/>
            <ac:spMk id="102" creationId="{A8D57A06-A426-446D-B02C-A2DC6B62E45E}"/>
          </ac:spMkLst>
        </pc:spChg>
        <pc:spChg chg="add del">
          <ac:chgData name="PALANIAPPAN Devarajan" userId="0ccb0e75-6f62-4860-b5c8-e1d1cc272866" providerId="ADAL" clId="{6BFA7752-9EC0-471E-AC56-E890149C7F72}" dt="2023-12-11T06:57:35.702" v="1777" actId="26606"/>
          <ac:spMkLst>
            <pc:docMk/>
            <pc:sldMk cId="1028746635" sldId="310"/>
            <ac:spMk id="104" creationId="{AB8C311F-7253-4AED-9701-7FC0708C41C7}"/>
          </ac:spMkLst>
        </pc:spChg>
        <pc:spChg chg="add del">
          <ac:chgData name="PALANIAPPAN Devarajan" userId="0ccb0e75-6f62-4860-b5c8-e1d1cc272866" providerId="ADAL" clId="{6BFA7752-9EC0-471E-AC56-E890149C7F72}" dt="2023-12-11T06:57:35.702" v="1777" actId="26606"/>
          <ac:spMkLst>
            <pc:docMk/>
            <pc:sldMk cId="1028746635" sldId="310"/>
            <ac:spMk id="105" creationId="{E2384209-CB15-4CDF-9D31-C44FD9A3F20D}"/>
          </ac:spMkLst>
        </pc:spChg>
        <pc:spChg chg="add del">
          <ac:chgData name="PALANIAPPAN Devarajan" userId="0ccb0e75-6f62-4860-b5c8-e1d1cc272866" providerId="ADAL" clId="{6BFA7752-9EC0-471E-AC56-E890149C7F72}" dt="2023-12-11T06:57:35.702" v="1777" actId="26606"/>
          <ac:spMkLst>
            <pc:docMk/>
            <pc:sldMk cId="1028746635" sldId="310"/>
            <ac:spMk id="106" creationId="{2633B3B5-CC90-43F0-8714-D31D1F3F0209}"/>
          </ac:spMkLst>
        </pc:spChg>
        <pc:spChg chg="add del">
          <ac:chgData name="PALANIAPPAN Devarajan" userId="0ccb0e75-6f62-4860-b5c8-e1d1cc272866" providerId="ADAL" clId="{6BFA7752-9EC0-471E-AC56-E890149C7F72}" dt="2023-12-11T06:57:35.702" v="1777" actId="26606"/>
          <ac:spMkLst>
            <pc:docMk/>
            <pc:sldMk cId="1028746635" sldId="310"/>
            <ac:spMk id="107" creationId="{A8D57A06-A426-446D-B02C-A2DC6B62E45E}"/>
          </ac:spMkLst>
        </pc:spChg>
        <pc:spChg chg="add del">
          <ac:chgData name="PALANIAPPAN Devarajan" userId="0ccb0e75-6f62-4860-b5c8-e1d1cc272866" providerId="ADAL" clId="{6BFA7752-9EC0-471E-AC56-E890149C7F72}" dt="2023-12-11T06:57:14.197" v="1760" actId="26606"/>
          <ac:spMkLst>
            <pc:docMk/>
            <pc:sldMk cId="1028746635" sldId="310"/>
            <ac:spMk id="112" creationId="{16B067B1-F4E5-4FDF-813D-C9E872E80075}"/>
          </ac:spMkLst>
        </pc:spChg>
        <pc:spChg chg="add del">
          <ac:chgData name="PALANIAPPAN Devarajan" userId="0ccb0e75-6f62-4860-b5c8-e1d1cc272866" providerId="ADAL" clId="{6BFA7752-9EC0-471E-AC56-E890149C7F72}" dt="2023-12-11T06:57:18.503" v="1763" actId="26606"/>
          <ac:spMkLst>
            <pc:docMk/>
            <pc:sldMk cId="1028746635" sldId="310"/>
            <ac:spMk id="114" creationId="{E2384209-CB15-4CDF-9D31-C44FD9A3F20D}"/>
          </ac:spMkLst>
        </pc:spChg>
        <pc:spChg chg="add del">
          <ac:chgData name="PALANIAPPAN Devarajan" userId="0ccb0e75-6f62-4860-b5c8-e1d1cc272866" providerId="ADAL" clId="{6BFA7752-9EC0-471E-AC56-E890149C7F72}" dt="2023-12-11T06:57:18.503" v="1763" actId="26606"/>
          <ac:spMkLst>
            <pc:docMk/>
            <pc:sldMk cId="1028746635" sldId="310"/>
            <ac:spMk id="115" creationId="{AB8C311F-7253-4AED-9701-7FC0708C41C7}"/>
          </ac:spMkLst>
        </pc:spChg>
        <pc:spChg chg="add del">
          <ac:chgData name="PALANIAPPAN Devarajan" userId="0ccb0e75-6f62-4860-b5c8-e1d1cc272866" providerId="ADAL" clId="{6BFA7752-9EC0-471E-AC56-E890149C7F72}" dt="2023-12-11T06:57:18.503" v="1763" actId="26606"/>
          <ac:spMkLst>
            <pc:docMk/>
            <pc:sldMk cId="1028746635" sldId="310"/>
            <ac:spMk id="116" creationId="{2633B3B5-CC90-43F0-8714-D31D1F3F0209}"/>
          </ac:spMkLst>
        </pc:spChg>
        <pc:spChg chg="add del">
          <ac:chgData name="PALANIAPPAN Devarajan" userId="0ccb0e75-6f62-4860-b5c8-e1d1cc272866" providerId="ADAL" clId="{6BFA7752-9EC0-471E-AC56-E890149C7F72}" dt="2023-12-11T06:57:18.503" v="1763" actId="26606"/>
          <ac:spMkLst>
            <pc:docMk/>
            <pc:sldMk cId="1028746635" sldId="310"/>
            <ac:spMk id="118" creationId="{A8D57A06-A426-446D-B02C-A2DC6B62E45E}"/>
          </ac:spMkLst>
        </pc:spChg>
        <pc:spChg chg="add del">
          <ac:chgData name="PALANIAPPAN Devarajan" userId="0ccb0e75-6f62-4860-b5c8-e1d1cc272866" providerId="ADAL" clId="{6BFA7752-9EC0-471E-AC56-E890149C7F72}" dt="2023-12-11T06:57:22.546" v="1766" actId="26606"/>
          <ac:spMkLst>
            <pc:docMk/>
            <pc:sldMk cId="1028746635" sldId="310"/>
            <ac:spMk id="120" creationId="{AB8C311F-7253-4AED-9701-7FC0708C41C7}"/>
          </ac:spMkLst>
        </pc:spChg>
        <pc:spChg chg="add del">
          <ac:chgData name="PALANIAPPAN Devarajan" userId="0ccb0e75-6f62-4860-b5c8-e1d1cc272866" providerId="ADAL" clId="{6BFA7752-9EC0-471E-AC56-E890149C7F72}" dt="2023-12-11T06:57:22.546" v="1766" actId="26606"/>
          <ac:spMkLst>
            <pc:docMk/>
            <pc:sldMk cId="1028746635" sldId="310"/>
            <ac:spMk id="121" creationId="{E2384209-CB15-4CDF-9D31-C44FD9A3F20D}"/>
          </ac:spMkLst>
        </pc:spChg>
        <pc:spChg chg="add del">
          <ac:chgData name="PALANIAPPAN Devarajan" userId="0ccb0e75-6f62-4860-b5c8-e1d1cc272866" providerId="ADAL" clId="{6BFA7752-9EC0-471E-AC56-E890149C7F72}" dt="2023-12-11T06:57:22.546" v="1766" actId="26606"/>
          <ac:spMkLst>
            <pc:docMk/>
            <pc:sldMk cId="1028746635" sldId="310"/>
            <ac:spMk id="122" creationId="{2633B3B5-CC90-43F0-8714-D31D1F3F0209}"/>
          </ac:spMkLst>
        </pc:spChg>
        <pc:spChg chg="add del">
          <ac:chgData name="PALANIAPPAN Devarajan" userId="0ccb0e75-6f62-4860-b5c8-e1d1cc272866" providerId="ADAL" clId="{6BFA7752-9EC0-471E-AC56-E890149C7F72}" dt="2023-12-11T06:57:22.546" v="1766" actId="26606"/>
          <ac:spMkLst>
            <pc:docMk/>
            <pc:sldMk cId="1028746635" sldId="310"/>
            <ac:spMk id="123" creationId="{A8D57A06-A426-446D-B02C-A2DC6B62E45E}"/>
          </ac:spMkLst>
        </pc:spChg>
        <pc:spChg chg="add del">
          <ac:chgData name="PALANIAPPAN Devarajan" userId="0ccb0e75-6f62-4860-b5c8-e1d1cc272866" providerId="ADAL" clId="{6BFA7752-9EC0-471E-AC56-E890149C7F72}" dt="2023-12-11T06:57:29.131" v="1769" actId="26606"/>
          <ac:spMkLst>
            <pc:docMk/>
            <pc:sldMk cId="1028746635" sldId="310"/>
            <ac:spMk id="125" creationId="{16B067B1-F4E5-4FDF-813D-C9E872E80075}"/>
          </ac:spMkLst>
        </pc:spChg>
        <pc:spChg chg="add del">
          <ac:chgData name="PALANIAPPAN Devarajan" userId="0ccb0e75-6f62-4860-b5c8-e1d1cc272866" providerId="ADAL" clId="{6BFA7752-9EC0-471E-AC56-E890149C7F72}" dt="2023-12-11T06:57:34.680" v="1772" actId="26606"/>
          <ac:spMkLst>
            <pc:docMk/>
            <pc:sldMk cId="1028746635" sldId="310"/>
            <ac:spMk id="128" creationId="{16B067B1-F4E5-4FDF-813D-C9E872E80075}"/>
          </ac:spMkLst>
        </pc:spChg>
        <pc:spChg chg="add del">
          <ac:chgData name="PALANIAPPAN Devarajan" userId="0ccb0e75-6f62-4860-b5c8-e1d1cc272866" providerId="ADAL" clId="{6BFA7752-9EC0-471E-AC56-E890149C7F72}" dt="2023-12-11T06:57:35.648" v="1775" actId="26606"/>
          <ac:spMkLst>
            <pc:docMk/>
            <pc:sldMk cId="1028746635" sldId="310"/>
            <ac:spMk id="130" creationId="{4613B4A9-1C7C-4729-A016-AB42D3979460}"/>
          </ac:spMkLst>
        </pc:spChg>
        <pc:spChg chg="add del">
          <ac:chgData name="PALANIAPPAN Devarajan" userId="0ccb0e75-6f62-4860-b5c8-e1d1cc272866" providerId="ADAL" clId="{6BFA7752-9EC0-471E-AC56-E890149C7F72}" dt="2023-12-15T12:28:27.925" v="2225" actId="26606"/>
          <ac:spMkLst>
            <pc:docMk/>
            <pc:sldMk cId="1028746635" sldId="310"/>
            <ac:spMk id="132" creationId="{16B067B1-F4E5-4FDF-813D-C9E872E80075}"/>
          </ac:spMkLst>
        </pc:spChg>
        <pc:grpChg chg="add del">
          <ac:chgData name="PALANIAPPAN Devarajan" userId="0ccb0e75-6f62-4860-b5c8-e1d1cc272866" providerId="ADAL" clId="{6BFA7752-9EC0-471E-AC56-E890149C7F72}" dt="2023-12-11T06:26:50.064" v="1564" actId="26606"/>
          <ac:grpSpMkLst>
            <pc:docMk/>
            <pc:sldMk cId="1028746635" sldId="310"/>
            <ac:grpSpMk id="85" creationId="{5FE9FE4C-C9E0-4C54-8010-EA9D29CD4D59}"/>
          </ac:grpSpMkLst>
        </pc:grpChg>
        <pc:grpChg chg="add del">
          <ac:chgData name="PALANIAPPAN Devarajan" userId="0ccb0e75-6f62-4860-b5c8-e1d1cc272866" providerId="ADAL" clId="{6BFA7752-9EC0-471E-AC56-E890149C7F72}" dt="2023-12-21T10:26:26.861" v="3414"/>
          <ac:grpSpMkLst>
            <pc:docMk/>
            <pc:sldMk cId="1028746635" sldId="310"/>
            <ac:grpSpMk id="137" creationId="{26176824-7946-6969-3841-DD5C101DF42D}"/>
          </ac:grpSpMkLst>
        </pc:grpChg>
        <pc:picChg chg="add del">
          <ac:chgData name="PALANIAPPAN Devarajan" userId="0ccb0e75-6f62-4860-b5c8-e1d1cc272866" providerId="ADAL" clId="{6BFA7752-9EC0-471E-AC56-E890149C7F72}" dt="2023-12-11T06:57:35.648" v="1775" actId="26606"/>
          <ac:picMkLst>
            <pc:docMk/>
            <pc:sldMk cId="1028746635" sldId="310"/>
            <ac:picMk id="3" creationId="{046DE97B-82F8-6E39-A711-41BC7D3847ED}"/>
          </ac:picMkLst>
        </pc:picChg>
        <pc:picChg chg="add del">
          <ac:chgData name="PALANIAPPAN Devarajan" userId="0ccb0e75-6f62-4860-b5c8-e1d1cc272866" providerId="ADAL" clId="{6BFA7752-9EC0-471E-AC56-E890149C7F72}" dt="2023-12-11T05:15:41.863" v="1387" actId="26606"/>
          <ac:picMkLst>
            <pc:docMk/>
            <pc:sldMk cId="1028746635" sldId="310"/>
            <ac:picMk id="3" creationId="{195AF0D9-8441-F0F2-F205-696C4453EBF6}"/>
          </ac:picMkLst>
        </pc:picChg>
        <pc:picChg chg="add del">
          <ac:chgData name="PALANIAPPAN Devarajan" userId="0ccb0e75-6f62-4860-b5c8-e1d1cc272866" providerId="ADAL" clId="{6BFA7752-9EC0-471E-AC56-E890149C7F72}" dt="2023-12-11T06:26:50.064" v="1564" actId="26606"/>
          <ac:picMkLst>
            <pc:docMk/>
            <pc:sldMk cId="1028746635" sldId="310"/>
            <ac:picMk id="3" creationId="{33723C24-7CF2-0575-D383-5942D1D0202A}"/>
          </ac:picMkLst>
        </pc:picChg>
        <pc:picChg chg="add del">
          <ac:chgData name="PALANIAPPAN Devarajan" userId="0ccb0e75-6f62-4860-b5c8-e1d1cc272866" providerId="ADAL" clId="{6BFA7752-9EC0-471E-AC56-E890149C7F72}" dt="2023-12-11T06:26:59.739" v="1567" actId="26606"/>
          <ac:picMkLst>
            <pc:docMk/>
            <pc:sldMk cId="1028746635" sldId="310"/>
            <ac:picMk id="3" creationId="{3A12DEE6-142E-EB6E-2115-2CB60082B9B2}"/>
          </ac:picMkLst>
        </pc:picChg>
        <pc:picChg chg="add del">
          <ac:chgData name="PALANIAPPAN Devarajan" userId="0ccb0e75-6f62-4860-b5c8-e1d1cc272866" providerId="ADAL" clId="{6BFA7752-9EC0-471E-AC56-E890149C7F72}" dt="2023-12-11T06:26:34.195" v="1555" actId="26606"/>
          <ac:picMkLst>
            <pc:docMk/>
            <pc:sldMk cId="1028746635" sldId="310"/>
            <ac:picMk id="3" creationId="{5D82001F-CA9D-3CE0-61A9-7653E603BD2D}"/>
          </ac:picMkLst>
        </pc:picChg>
        <pc:picChg chg="add del">
          <ac:chgData name="PALANIAPPAN Devarajan" userId="0ccb0e75-6f62-4860-b5c8-e1d1cc272866" providerId="ADAL" clId="{6BFA7752-9EC0-471E-AC56-E890149C7F72}" dt="2023-12-11T05:15:48.812" v="1390" actId="26606"/>
          <ac:picMkLst>
            <pc:docMk/>
            <pc:sldMk cId="1028746635" sldId="310"/>
            <ac:picMk id="3" creationId="{8FF88580-4438-3623-1B2B-63E636304CD5}"/>
          </ac:picMkLst>
        </pc:picChg>
        <pc:picChg chg="add del mod">
          <ac:chgData name="PALANIAPPAN Devarajan" userId="0ccb0e75-6f62-4860-b5c8-e1d1cc272866" providerId="ADAL" clId="{6BFA7752-9EC0-471E-AC56-E890149C7F72}" dt="2023-12-15T12:28:27.925" v="2225" actId="26606"/>
          <ac:picMkLst>
            <pc:docMk/>
            <pc:sldMk cId="1028746635" sldId="310"/>
            <ac:picMk id="3" creationId="{90577FFC-AD27-9467-57D6-6AA71D27B13A}"/>
          </ac:picMkLst>
        </pc:picChg>
        <pc:picChg chg="add del">
          <ac:chgData name="PALANIAPPAN Devarajan" userId="0ccb0e75-6f62-4860-b5c8-e1d1cc272866" providerId="ADAL" clId="{6BFA7752-9EC0-471E-AC56-E890149C7F72}" dt="2023-12-11T06:27:03.237" v="1573" actId="26606"/>
          <ac:picMkLst>
            <pc:docMk/>
            <pc:sldMk cId="1028746635" sldId="310"/>
            <ac:picMk id="3" creationId="{9DE471C3-7F4F-7D14-EAEC-CBBBCFE93A75}"/>
          </ac:picMkLst>
        </pc:picChg>
        <pc:picChg chg="add del">
          <ac:chgData name="PALANIAPPAN Devarajan" userId="0ccb0e75-6f62-4860-b5c8-e1d1cc272866" providerId="ADAL" clId="{6BFA7752-9EC0-471E-AC56-E890149C7F72}" dt="2023-12-11T06:14:14.371" v="1450" actId="26606"/>
          <ac:picMkLst>
            <pc:docMk/>
            <pc:sldMk cId="1028746635" sldId="310"/>
            <ac:picMk id="3" creationId="{B50C3FFE-0159-46A0-1BAB-EC22C81F19D9}"/>
          </ac:picMkLst>
        </pc:picChg>
        <pc:picChg chg="add del">
          <ac:chgData name="PALANIAPPAN Devarajan" userId="0ccb0e75-6f62-4860-b5c8-e1d1cc272866" providerId="ADAL" clId="{6BFA7752-9EC0-471E-AC56-E890149C7F72}" dt="2023-12-11T06:57:18.503" v="1763" actId="26606"/>
          <ac:picMkLst>
            <pc:docMk/>
            <pc:sldMk cId="1028746635" sldId="310"/>
            <ac:picMk id="3" creationId="{B7AF6F69-296A-C2AA-DB3D-03043963C012}"/>
          </ac:picMkLst>
        </pc:picChg>
        <pc:picChg chg="add del">
          <ac:chgData name="PALANIAPPAN Devarajan" userId="0ccb0e75-6f62-4860-b5c8-e1d1cc272866" providerId="ADAL" clId="{6BFA7752-9EC0-471E-AC56-E890149C7F72}" dt="2023-12-11T06:57:22.546" v="1766" actId="26606"/>
          <ac:picMkLst>
            <pc:docMk/>
            <pc:sldMk cId="1028746635" sldId="310"/>
            <ac:picMk id="3" creationId="{C84C805F-2EB9-CF0D-6917-6644C0DB4434}"/>
          </ac:picMkLst>
        </pc:picChg>
        <pc:picChg chg="add del">
          <ac:chgData name="PALANIAPPAN Devarajan" userId="0ccb0e75-6f62-4860-b5c8-e1d1cc272866" providerId="ADAL" clId="{6BFA7752-9EC0-471E-AC56-E890149C7F72}" dt="2023-12-11T06:25:49.363" v="1543" actId="26606"/>
          <ac:picMkLst>
            <pc:docMk/>
            <pc:sldMk cId="1028746635" sldId="310"/>
            <ac:picMk id="3" creationId="{D1835E96-F8CE-4007-408B-BA8751AF7F5D}"/>
          </ac:picMkLst>
        </pc:picChg>
        <pc:picChg chg="add del">
          <ac:chgData name="PALANIAPPAN Devarajan" userId="0ccb0e75-6f62-4860-b5c8-e1d1cc272866" providerId="ADAL" clId="{6BFA7752-9EC0-471E-AC56-E890149C7F72}" dt="2023-12-11T06:25:54.356" v="1546" actId="26606"/>
          <ac:picMkLst>
            <pc:docMk/>
            <pc:sldMk cId="1028746635" sldId="310"/>
            <ac:picMk id="3" creationId="{E4E42D2F-15A5-1EB0-A089-31F18CB6BD41}"/>
          </ac:picMkLst>
        </pc:picChg>
        <pc:picChg chg="add del">
          <ac:chgData name="PALANIAPPAN Devarajan" userId="0ccb0e75-6f62-4860-b5c8-e1d1cc272866" providerId="ADAL" clId="{6BFA7752-9EC0-471E-AC56-E890149C7F72}" dt="2023-12-11T06:57:29.131" v="1769" actId="26606"/>
          <ac:picMkLst>
            <pc:docMk/>
            <pc:sldMk cId="1028746635" sldId="310"/>
            <ac:picMk id="3" creationId="{ED15C5FC-3BFE-8E24-9F30-9BC14A9E0C16}"/>
          </ac:picMkLst>
        </pc:picChg>
        <pc:picChg chg="add del mod replId">
          <ac:chgData name="PALANIAPPAN Devarajan" userId="0ccb0e75-6f62-4860-b5c8-e1d1cc272866" providerId="ADAL" clId="{6BFA7752-9EC0-471E-AC56-E890149C7F72}" dt="2023-12-11T05:15:48.875" v="1392" actId="26606"/>
          <ac:picMkLst>
            <pc:docMk/>
            <pc:sldMk cId="1028746635" sldId="310"/>
            <ac:picMk id="31" creationId="{D5A7A9D2-9FAF-D7BC-9C8B-55D836CEA22B}"/>
          </ac:picMkLst>
        </pc:picChg>
        <pc:picChg chg="add del mod replId">
          <ac:chgData name="PALANIAPPAN Devarajan" userId="0ccb0e75-6f62-4860-b5c8-e1d1cc272866" providerId="ADAL" clId="{6BFA7752-9EC0-471E-AC56-E890149C7F72}" dt="2023-12-11T06:13:46.430" v="1446" actId="26606"/>
          <ac:picMkLst>
            <pc:docMk/>
            <pc:sldMk cId="1028746635" sldId="310"/>
            <ac:picMk id="32" creationId="{75140D28-E64F-4445-80BF-BDF0178495F8}"/>
          </ac:picMkLst>
        </pc:picChg>
        <pc:picChg chg="add del mod replId">
          <ac:chgData name="PALANIAPPAN Devarajan" userId="0ccb0e75-6f62-4860-b5c8-e1d1cc272866" providerId="ADAL" clId="{6BFA7752-9EC0-471E-AC56-E890149C7F72}" dt="2023-12-11T06:14:14.434" v="1452" actId="26606"/>
          <ac:picMkLst>
            <pc:docMk/>
            <pc:sldMk cId="1028746635" sldId="310"/>
            <ac:picMk id="51" creationId="{966ACD02-590D-0CDC-BBA5-E26938366550}"/>
          </ac:picMkLst>
        </pc:picChg>
        <pc:picChg chg="add del mod replId">
          <ac:chgData name="PALANIAPPAN Devarajan" userId="0ccb0e75-6f62-4860-b5c8-e1d1cc272866" providerId="ADAL" clId="{6BFA7752-9EC0-471E-AC56-E890149C7F72}" dt="2023-12-11T06:27:03.297" v="1575" actId="26606"/>
          <ac:picMkLst>
            <pc:docMk/>
            <pc:sldMk cId="1028746635" sldId="310"/>
            <ac:picMk id="108" creationId="{84FE550D-0152-7AA1-7500-BF9A289C646E}"/>
          </ac:picMkLst>
        </pc:picChg>
        <pc:picChg chg="add del mod replId">
          <ac:chgData name="PALANIAPPAN Devarajan" userId="0ccb0e75-6f62-4860-b5c8-e1d1cc272866" providerId="ADAL" clId="{6BFA7752-9EC0-471E-AC56-E890149C7F72}" dt="2023-12-11T06:57:35.702" v="1777" actId="26606"/>
          <ac:picMkLst>
            <pc:docMk/>
            <pc:sldMk cId="1028746635" sldId="310"/>
            <ac:picMk id="133" creationId="{E7592FF5-4813-5804-D4AF-92E2A3A8089B}"/>
          </ac:picMkLst>
        </pc:picChg>
        <pc:cxnChg chg="add del">
          <ac:chgData name="PALANIAPPAN Devarajan" userId="0ccb0e75-6f62-4860-b5c8-e1d1cc272866" providerId="ADAL" clId="{6BFA7752-9EC0-471E-AC56-E890149C7F72}" dt="2023-12-11T06:13:46.430" v="1446" actId="26606"/>
          <ac:cxnSpMkLst>
            <pc:docMk/>
            <pc:sldMk cId="1028746635" sldId="310"/>
            <ac:cxnSpMk id="30" creationId="{469F4FF8-F8B0-4630-BA1B-0D8B324CD5FF}"/>
          </ac:cxnSpMkLst>
        </pc:cxnChg>
        <pc:cxnChg chg="add del">
          <ac:chgData name="PALANIAPPAN Devarajan" userId="0ccb0e75-6f62-4860-b5c8-e1d1cc272866" providerId="ADAL" clId="{6BFA7752-9EC0-471E-AC56-E890149C7F72}" dt="2023-12-11T06:25:54.356" v="1546" actId="26606"/>
          <ac:cxnSpMkLst>
            <pc:docMk/>
            <pc:sldMk cId="1028746635" sldId="310"/>
            <ac:cxnSpMk id="61" creationId="{469F4FF8-F8B0-4630-BA1B-0D8B324CD5FF}"/>
          </ac:cxnSpMkLst>
        </pc:cxnChg>
        <pc:cxnChg chg="add del">
          <ac:chgData name="PALANIAPPAN Devarajan" userId="0ccb0e75-6f62-4860-b5c8-e1d1cc272866" providerId="ADAL" clId="{6BFA7752-9EC0-471E-AC56-E890149C7F72}" dt="2023-12-11T06:57:29.131" v="1769" actId="26606"/>
          <ac:cxnSpMkLst>
            <pc:docMk/>
            <pc:sldMk cId="1028746635" sldId="310"/>
            <ac:cxnSpMk id="126" creationId="{F56AE1B2-3354-430B-9E05-2241C72EE908}"/>
          </ac:cxnSpMkLst>
        </pc:cxnChg>
      </pc:sldChg>
      <pc:sldChg chg="addSp delSp modSp new mod ord modTransition setBg delDesignElem">
        <pc:chgData name="PALANIAPPAN Devarajan" userId="0ccb0e75-6f62-4860-b5c8-e1d1cc272866" providerId="ADAL" clId="{6BFA7752-9EC0-471E-AC56-E890149C7F72}" dt="2023-12-21T10:26:26.861" v="3414"/>
        <pc:sldMkLst>
          <pc:docMk/>
          <pc:sldMk cId="952720033" sldId="311"/>
        </pc:sldMkLst>
        <pc:spChg chg="add del">
          <ac:chgData name="PALANIAPPAN Devarajan" userId="0ccb0e75-6f62-4860-b5c8-e1d1cc272866" providerId="ADAL" clId="{6BFA7752-9EC0-471E-AC56-E890149C7F72}" dt="2023-12-15T12:28:52.805" v="2226" actId="26606"/>
          <ac:spMkLst>
            <pc:docMk/>
            <pc:sldMk cId="952720033" sldId="311"/>
            <ac:spMk id="8" creationId="{16B067B1-F4E5-4FDF-813D-C9E872E80075}"/>
          </ac:spMkLst>
        </pc:spChg>
        <pc:grpChg chg="add del">
          <ac:chgData name="PALANIAPPAN Devarajan" userId="0ccb0e75-6f62-4860-b5c8-e1d1cc272866" providerId="ADAL" clId="{6BFA7752-9EC0-471E-AC56-E890149C7F72}" dt="2023-12-21T10:26:26.861" v="3414"/>
          <ac:grpSpMkLst>
            <pc:docMk/>
            <pc:sldMk cId="952720033" sldId="311"/>
            <ac:grpSpMk id="13" creationId="{26176824-7946-6969-3841-DD5C101DF42D}"/>
          </ac:grpSpMkLst>
        </pc:grpChg>
        <pc:picChg chg="add mod">
          <ac:chgData name="PALANIAPPAN Devarajan" userId="0ccb0e75-6f62-4860-b5c8-e1d1cc272866" providerId="ADAL" clId="{6BFA7752-9EC0-471E-AC56-E890149C7F72}" dt="2023-12-15T12:28:52.805" v="2226" actId="26606"/>
          <ac:picMkLst>
            <pc:docMk/>
            <pc:sldMk cId="952720033" sldId="311"/>
            <ac:picMk id="3" creationId="{BB3ED3A8-4016-AA54-F3BB-3AAC66753D5D}"/>
          </ac:picMkLst>
        </pc:picChg>
        <pc:picChg chg="add del mod replId">
          <ac:chgData name="PALANIAPPAN Devarajan" userId="0ccb0e75-6f62-4860-b5c8-e1d1cc272866" providerId="ADAL" clId="{6BFA7752-9EC0-471E-AC56-E890149C7F72}" dt="2023-12-11T06:55:48.973" v="1757" actId="26606"/>
          <ac:picMkLst>
            <pc:docMk/>
            <pc:sldMk cId="952720033" sldId="311"/>
            <ac:picMk id="5" creationId="{CBC83D4A-C91F-4686-A82E-DF593CBFEB72}"/>
          </ac:picMkLst>
        </pc:picChg>
      </pc:sldChg>
      <pc:sldChg chg="addSp delSp modSp new mod ord modTransition setBg delDesignElem">
        <pc:chgData name="PALANIAPPAN Devarajan" userId="0ccb0e75-6f62-4860-b5c8-e1d1cc272866" providerId="ADAL" clId="{6BFA7752-9EC0-471E-AC56-E890149C7F72}" dt="2023-12-21T10:26:26.861" v="3414"/>
        <pc:sldMkLst>
          <pc:docMk/>
          <pc:sldMk cId="3476219311" sldId="312"/>
        </pc:sldMkLst>
        <pc:spChg chg="add del">
          <ac:chgData name="PALANIAPPAN Devarajan" userId="0ccb0e75-6f62-4860-b5c8-e1d1cc272866" providerId="ADAL" clId="{6BFA7752-9EC0-471E-AC56-E890149C7F72}" dt="2023-12-15T12:28:22.803" v="2224" actId="26606"/>
          <ac:spMkLst>
            <pc:docMk/>
            <pc:sldMk cId="3476219311" sldId="312"/>
            <ac:spMk id="8" creationId="{16B067B1-F4E5-4FDF-813D-C9E872E80075}"/>
          </ac:spMkLst>
        </pc:spChg>
        <pc:spChg chg="add del">
          <ac:chgData name="PALANIAPPAN Devarajan" userId="0ccb0e75-6f62-4860-b5c8-e1d1cc272866" providerId="ADAL" clId="{6BFA7752-9EC0-471E-AC56-E890149C7F72}" dt="2023-12-16T11:27:31.303" v="2733" actId="26606"/>
          <ac:spMkLst>
            <pc:docMk/>
            <pc:sldMk cId="3476219311" sldId="312"/>
            <ac:spMk id="22" creationId="{92CC4BDB-5B81-4023-B967-7DF04BC13389}"/>
          </ac:spMkLst>
        </pc:spChg>
        <pc:grpChg chg="add del">
          <ac:chgData name="PALANIAPPAN Devarajan" userId="0ccb0e75-6f62-4860-b5c8-e1d1cc272866" providerId="ADAL" clId="{6BFA7752-9EC0-471E-AC56-E890149C7F72}" dt="2023-12-21T10:26:26.861" v="3414"/>
          <ac:grpSpMkLst>
            <pc:docMk/>
            <pc:sldMk cId="3476219311" sldId="312"/>
            <ac:grpSpMk id="13" creationId="{26176824-7946-6969-3841-DD5C101DF42D}"/>
          </ac:grpSpMkLst>
        </pc:grpChg>
        <pc:graphicFrameChg chg="add del modGraphic">
          <ac:chgData name="PALANIAPPAN Devarajan" userId="0ccb0e75-6f62-4860-b5c8-e1d1cc272866" providerId="ADAL" clId="{6BFA7752-9EC0-471E-AC56-E890149C7F72}" dt="2023-12-11T06:25:08.981" v="1540" actId="478"/>
          <ac:graphicFrameMkLst>
            <pc:docMk/>
            <pc:sldMk cId="3476219311" sldId="312"/>
            <ac:graphicFrameMk id="5" creationId="{F7A9297D-FB52-A346-FB1A-55C4001FEC33}"/>
          </ac:graphicFrameMkLst>
        </pc:graphicFrameChg>
        <pc:picChg chg="add del mod">
          <ac:chgData name="PALANIAPPAN Devarajan" userId="0ccb0e75-6f62-4860-b5c8-e1d1cc272866" providerId="ADAL" clId="{6BFA7752-9EC0-471E-AC56-E890149C7F72}" dt="2023-12-16T11:28:31.002" v="2734" actId="478"/>
          <ac:picMkLst>
            <pc:docMk/>
            <pc:sldMk cId="3476219311" sldId="312"/>
            <ac:picMk id="3" creationId="{48B80F5A-06B8-57D2-97F8-D2733B400D94}"/>
          </ac:picMkLst>
        </pc:picChg>
        <pc:picChg chg="add mod">
          <ac:chgData name="PALANIAPPAN Devarajan" userId="0ccb0e75-6f62-4860-b5c8-e1d1cc272866" providerId="ADAL" clId="{6BFA7752-9EC0-471E-AC56-E890149C7F72}" dt="2023-12-16T11:28:42.563" v="2736" actId="27614"/>
          <ac:picMkLst>
            <pc:docMk/>
            <pc:sldMk cId="3476219311" sldId="312"/>
            <ac:picMk id="4" creationId="{3228572C-B7D8-D85B-6BB9-7AEF264217BF}"/>
          </ac:picMkLst>
        </pc:picChg>
        <pc:picChg chg="add del mod replId">
          <ac:chgData name="PALANIAPPAN Devarajan" userId="0ccb0e75-6f62-4860-b5c8-e1d1cc272866" providerId="ADAL" clId="{6BFA7752-9EC0-471E-AC56-E890149C7F72}" dt="2023-12-11T07:04:48.204" v="1816" actId="26606"/>
          <ac:picMkLst>
            <pc:docMk/>
            <pc:sldMk cId="3476219311" sldId="312"/>
            <ac:picMk id="5" creationId="{1917A20F-76E7-A2D7-6AEA-E5FAB3D0C505}"/>
          </ac:picMkLst>
        </pc:picChg>
      </pc:sldChg>
      <pc:sldChg chg="addSp delSp modSp new mod ord modTransition setBg delDesignElem">
        <pc:chgData name="PALANIAPPAN Devarajan" userId="0ccb0e75-6f62-4860-b5c8-e1d1cc272866" providerId="ADAL" clId="{6BFA7752-9EC0-471E-AC56-E890149C7F72}" dt="2023-12-21T10:26:26.861" v="3414"/>
        <pc:sldMkLst>
          <pc:docMk/>
          <pc:sldMk cId="3846332290" sldId="313"/>
        </pc:sldMkLst>
        <pc:grpChg chg="add del">
          <ac:chgData name="PALANIAPPAN Devarajan" userId="0ccb0e75-6f62-4860-b5c8-e1d1cc272866" providerId="ADAL" clId="{6BFA7752-9EC0-471E-AC56-E890149C7F72}" dt="2023-12-21T10:26:26.861" v="3414"/>
          <ac:grpSpMkLst>
            <pc:docMk/>
            <pc:sldMk cId="3846332290" sldId="313"/>
            <ac:grpSpMk id="8" creationId="{26176824-7946-6969-3841-DD5C101DF42D}"/>
          </ac:grpSpMkLst>
        </pc:grpChg>
        <pc:picChg chg="add mod">
          <ac:chgData name="PALANIAPPAN Devarajan" userId="0ccb0e75-6f62-4860-b5c8-e1d1cc272866" providerId="ADAL" clId="{6BFA7752-9EC0-471E-AC56-E890149C7F72}" dt="2023-12-15T12:24:51.282" v="2191" actId="26606"/>
          <ac:picMkLst>
            <pc:docMk/>
            <pc:sldMk cId="3846332290" sldId="313"/>
            <ac:picMk id="3" creationId="{DCB18DDF-14B3-408D-4020-C7D96E14BA35}"/>
          </ac:picMkLst>
        </pc:picChg>
      </pc:sldChg>
      <pc:sldChg chg="addSp delSp modSp new mod ord modTransition setBg">
        <pc:chgData name="PALANIAPPAN Devarajan" userId="0ccb0e75-6f62-4860-b5c8-e1d1cc272866" providerId="ADAL" clId="{6BFA7752-9EC0-471E-AC56-E890149C7F72}" dt="2023-12-15T13:32:11.136" v="2627"/>
        <pc:sldMkLst>
          <pc:docMk/>
          <pc:sldMk cId="3645810705" sldId="314"/>
        </pc:sldMkLst>
        <pc:spChg chg="add del">
          <ac:chgData name="PALANIAPPAN Devarajan" userId="0ccb0e75-6f62-4860-b5c8-e1d1cc272866" providerId="ADAL" clId="{6BFA7752-9EC0-471E-AC56-E890149C7F72}" dt="2023-12-11T06:12:34.167" v="1422" actId="26606"/>
          <ac:spMkLst>
            <pc:docMk/>
            <pc:sldMk cId="3645810705" sldId="314"/>
            <ac:spMk id="8" creationId="{42A4FC2C-047E-45A5-965D-8E1E3BF09BC6}"/>
          </ac:spMkLst>
        </pc:spChg>
        <pc:spChg chg="add del">
          <ac:chgData name="PALANIAPPAN Devarajan" userId="0ccb0e75-6f62-4860-b5c8-e1d1cc272866" providerId="ADAL" clId="{6BFA7752-9EC0-471E-AC56-E890149C7F72}" dt="2023-12-11T06:13:03.507" v="1433" actId="26606"/>
          <ac:spMkLst>
            <pc:docMk/>
            <pc:sldMk cId="3645810705" sldId="314"/>
            <ac:spMk id="11" creationId="{42A4FC2C-047E-45A5-965D-8E1E3BF09BC6}"/>
          </ac:spMkLst>
        </pc:spChg>
        <pc:spChg chg="add del">
          <ac:chgData name="PALANIAPPAN Devarajan" userId="0ccb0e75-6f62-4860-b5c8-e1d1cc272866" providerId="ADAL" clId="{6BFA7752-9EC0-471E-AC56-E890149C7F72}" dt="2023-12-11T07:04:17.250" v="1801" actId="26606"/>
          <ac:spMkLst>
            <pc:docMk/>
            <pc:sldMk cId="3645810705" sldId="314"/>
            <ac:spMk id="12" creationId="{AB8C311F-7253-4AED-9701-7FC0708C41C7}"/>
          </ac:spMkLst>
        </pc:spChg>
        <pc:spChg chg="add del">
          <ac:chgData name="PALANIAPPAN Devarajan" userId="0ccb0e75-6f62-4860-b5c8-e1d1cc272866" providerId="ADAL" clId="{6BFA7752-9EC0-471E-AC56-E890149C7F72}" dt="2023-12-11T06:13:06.209" v="1436" actId="26606"/>
          <ac:spMkLst>
            <pc:docMk/>
            <pc:sldMk cId="3645810705" sldId="314"/>
            <ac:spMk id="13" creationId="{CB44330D-EA18-4254-AA95-EB49948539B8}"/>
          </ac:spMkLst>
        </pc:spChg>
        <pc:spChg chg="add del">
          <ac:chgData name="PALANIAPPAN Devarajan" userId="0ccb0e75-6f62-4860-b5c8-e1d1cc272866" providerId="ADAL" clId="{6BFA7752-9EC0-471E-AC56-E890149C7F72}" dt="2023-12-11T06:13:06.209" v="1436" actId="26606"/>
          <ac:spMkLst>
            <pc:docMk/>
            <pc:sldMk cId="3645810705" sldId="314"/>
            <ac:spMk id="14" creationId="{32BC26D8-82FB-445E-AA49-62A77D7C1EE0}"/>
          </ac:spMkLst>
        </pc:spChg>
        <pc:spChg chg="add del">
          <ac:chgData name="PALANIAPPAN Devarajan" userId="0ccb0e75-6f62-4860-b5c8-e1d1cc272866" providerId="ADAL" clId="{6BFA7752-9EC0-471E-AC56-E890149C7F72}" dt="2023-12-11T06:13:12.400" v="1442" actId="26606"/>
          <ac:spMkLst>
            <pc:docMk/>
            <pc:sldMk cId="3645810705" sldId="314"/>
            <ac:spMk id="15" creationId="{29FDB030-9B49-4CED-8CCD-4D99382388AC}"/>
          </ac:spMkLst>
        </pc:spChg>
        <pc:spChg chg="add del">
          <ac:chgData name="PALANIAPPAN Devarajan" userId="0ccb0e75-6f62-4860-b5c8-e1d1cc272866" providerId="ADAL" clId="{6BFA7752-9EC0-471E-AC56-E890149C7F72}" dt="2023-12-11T06:13:08.984" v="1439" actId="26606"/>
          <ac:spMkLst>
            <pc:docMk/>
            <pc:sldMk cId="3645810705" sldId="314"/>
            <ac:spMk id="16" creationId="{42A4FC2C-047E-45A5-965D-8E1E3BF09BC6}"/>
          </ac:spMkLst>
        </pc:spChg>
        <pc:spChg chg="add del">
          <ac:chgData name="PALANIAPPAN Devarajan" userId="0ccb0e75-6f62-4860-b5c8-e1d1cc272866" providerId="ADAL" clId="{6BFA7752-9EC0-471E-AC56-E890149C7F72}" dt="2023-12-11T07:04:17.250" v="1801" actId="26606"/>
          <ac:spMkLst>
            <pc:docMk/>
            <pc:sldMk cId="3645810705" sldId="314"/>
            <ac:spMk id="17" creationId="{90A7EAB6-59D3-4325-8DE6-E0CA4009CE53}"/>
          </ac:spMkLst>
        </pc:spChg>
        <pc:spChg chg="add del">
          <ac:chgData name="PALANIAPPAN Devarajan" userId="0ccb0e75-6f62-4860-b5c8-e1d1cc272866" providerId="ADAL" clId="{6BFA7752-9EC0-471E-AC56-E890149C7F72}" dt="2023-12-11T06:13:12.400" v="1442" actId="26606"/>
          <ac:spMkLst>
            <pc:docMk/>
            <pc:sldMk cId="3645810705" sldId="314"/>
            <ac:spMk id="18" creationId="{F3060C83-F051-4F0E-ABAD-AA0DFC48B218}"/>
          </ac:spMkLst>
        </pc:spChg>
        <pc:spChg chg="add del">
          <ac:chgData name="PALANIAPPAN Devarajan" userId="0ccb0e75-6f62-4860-b5c8-e1d1cc272866" providerId="ADAL" clId="{6BFA7752-9EC0-471E-AC56-E890149C7F72}" dt="2023-12-11T06:13:12.400" v="1442" actId="26606"/>
          <ac:spMkLst>
            <pc:docMk/>
            <pc:sldMk cId="3645810705" sldId="314"/>
            <ac:spMk id="19" creationId="{9A97C86A-04D6-40F7-AE84-31AB43E6A846}"/>
          </ac:spMkLst>
        </pc:spChg>
        <pc:spChg chg="add del">
          <ac:chgData name="PALANIAPPAN Devarajan" userId="0ccb0e75-6f62-4860-b5c8-e1d1cc272866" providerId="ADAL" clId="{6BFA7752-9EC0-471E-AC56-E890149C7F72}" dt="2023-12-11T06:13:12.400" v="1442" actId="26606"/>
          <ac:spMkLst>
            <pc:docMk/>
            <pc:sldMk cId="3645810705" sldId="314"/>
            <ac:spMk id="20" creationId="{83C98ABE-055B-441F-B07E-44F97F083C39}"/>
          </ac:spMkLst>
        </pc:spChg>
        <pc:spChg chg="add del">
          <ac:chgData name="PALANIAPPAN Devarajan" userId="0ccb0e75-6f62-4860-b5c8-e1d1cc272866" providerId="ADAL" clId="{6BFA7752-9EC0-471E-AC56-E890149C7F72}" dt="2023-12-11T06:13:12.400" v="1442" actId="26606"/>
          <ac:spMkLst>
            <pc:docMk/>
            <pc:sldMk cId="3645810705" sldId="314"/>
            <ac:spMk id="21" creationId="{FF9F2414-84E8-453E-B1F3-389FDE8192D9}"/>
          </ac:spMkLst>
        </pc:spChg>
        <pc:spChg chg="add del">
          <ac:chgData name="PALANIAPPAN Devarajan" userId="0ccb0e75-6f62-4860-b5c8-e1d1cc272866" providerId="ADAL" clId="{6BFA7752-9EC0-471E-AC56-E890149C7F72}" dt="2023-12-11T06:13:12.400" v="1442" actId="26606"/>
          <ac:spMkLst>
            <pc:docMk/>
            <pc:sldMk cId="3645810705" sldId="314"/>
            <ac:spMk id="22" creationId="{3783CA14-24A1-485C-8B30-D6A5D87987AD}"/>
          </ac:spMkLst>
        </pc:spChg>
        <pc:spChg chg="add del">
          <ac:chgData name="PALANIAPPAN Devarajan" userId="0ccb0e75-6f62-4860-b5c8-e1d1cc272866" providerId="ADAL" clId="{6BFA7752-9EC0-471E-AC56-E890149C7F72}" dt="2023-12-11T06:13:12.400" v="1442" actId="26606"/>
          <ac:spMkLst>
            <pc:docMk/>
            <pc:sldMk cId="3645810705" sldId="314"/>
            <ac:spMk id="23" creationId="{3ECA69A1-7536-43AC-85EF-C7106179F5ED}"/>
          </ac:spMkLst>
        </pc:spChg>
        <pc:spChg chg="add del">
          <ac:chgData name="PALANIAPPAN Devarajan" userId="0ccb0e75-6f62-4860-b5c8-e1d1cc272866" providerId="ADAL" clId="{6BFA7752-9EC0-471E-AC56-E890149C7F72}" dt="2023-12-11T07:04:17.250" v="1801" actId="26606"/>
          <ac:spMkLst>
            <pc:docMk/>
            <pc:sldMk cId="3645810705" sldId="314"/>
            <ac:spMk id="24" creationId="{FD073016-B734-483B-8953-5BADEE145112}"/>
          </ac:spMkLst>
        </pc:spChg>
        <pc:spChg chg="add del">
          <ac:chgData name="PALANIAPPAN Devarajan" userId="0ccb0e75-6f62-4860-b5c8-e1d1cc272866" providerId="ADAL" clId="{6BFA7752-9EC0-471E-AC56-E890149C7F72}" dt="2023-12-11T06:23:37.473" v="1526" actId="26606"/>
          <ac:spMkLst>
            <pc:docMk/>
            <pc:sldMk cId="3645810705" sldId="314"/>
            <ac:spMk id="25" creationId="{11B2B030-4738-4359-9E46-144B7C8BFF8B}"/>
          </ac:spMkLst>
        </pc:spChg>
        <pc:spChg chg="add del">
          <ac:chgData name="PALANIAPPAN Devarajan" userId="0ccb0e75-6f62-4860-b5c8-e1d1cc272866" providerId="ADAL" clId="{6BFA7752-9EC0-471E-AC56-E890149C7F72}" dt="2023-12-11T06:23:37.473" v="1526" actId="26606"/>
          <ac:spMkLst>
            <pc:docMk/>
            <pc:sldMk cId="3645810705" sldId="314"/>
            <ac:spMk id="26" creationId="{E722B2DD-E14D-4972-9D98-5D6E61B1B2D2}"/>
          </ac:spMkLst>
        </pc:spChg>
        <pc:spChg chg="add del">
          <ac:chgData name="PALANIAPPAN Devarajan" userId="0ccb0e75-6f62-4860-b5c8-e1d1cc272866" providerId="ADAL" clId="{6BFA7752-9EC0-471E-AC56-E890149C7F72}" dt="2023-12-11T06:22:52.206" v="1500" actId="26606"/>
          <ac:spMkLst>
            <pc:docMk/>
            <pc:sldMk cId="3645810705" sldId="314"/>
            <ac:spMk id="28" creationId="{B9FF99BD-075F-4761-A995-6FC574BD25EA}"/>
          </ac:spMkLst>
        </pc:spChg>
        <pc:spChg chg="add del">
          <ac:chgData name="PALANIAPPAN Devarajan" userId="0ccb0e75-6f62-4860-b5c8-e1d1cc272866" providerId="ADAL" clId="{6BFA7752-9EC0-471E-AC56-E890149C7F72}" dt="2023-12-11T06:22:52.206" v="1500" actId="26606"/>
          <ac:spMkLst>
            <pc:docMk/>
            <pc:sldMk cId="3645810705" sldId="314"/>
            <ac:spMk id="29" creationId="{A7B21A54-9BA3-4EA9-B460-5A829ADD9051}"/>
          </ac:spMkLst>
        </pc:spChg>
        <pc:spChg chg="add del">
          <ac:chgData name="PALANIAPPAN Devarajan" userId="0ccb0e75-6f62-4860-b5c8-e1d1cc272866" providerId="ADAL" clId="{6BFA7752-9EC0-471E-AC56-E890149C7F72}" dt="2023-12-11T06:22:52.206" v="1500" actId="26606"/>
          <ac:spMkLst>
            <pc:docMk/>
            <pc:sldMk cId="3645810705" sldId="314"/>
            <ac:spMk id="30" creationId="{6FA8F714-B9D8-488A-8CCA-E9948FF913A9}"/>
          </ac:spMkLst>
        </pc:spChg>
        <pc:spChg chg="add del">
          <ac:chgData name="PALANIAPPAN Devarajan" userId="0ccb0e75-6f62-4860-b5c8-e1d1cc272866" providerId="ADAL" clId="{6BFA7752-9EC0-471E-AC56-E890149C7F72}" dt="2023-12-11T06:22:48.624" v="1494" actId="26606"/>
          <ac:spMkLst>
            <pc:docMk/>
            <pc:sldMk cId="3645810705" sldId="314"/>
            <ac:spMk id="31" creationId="{69D184B2-2226-4E31-BCCB-444330767440}"/>
          </ac:spMkLst>
        </pc:spChg>
        <pc:spChg chg="add del">
          <ac:chgData name="PALANIAPPAN Devarajan" userId="0ccb0e75-6f62-4860-b5c8-e1d1cc272866" providerId="ADAL" clId="{6BFA7752-9EC0-471E-AC56-E890149C7F72}" dt="2023-12-11T06:22:59.942" v="1503" actId="26606"/>
          <ac:spMkLst>
            <pc:docMk/>
            <pc:sldMk cId="3645810705" sldId="314"/>
            <ac:spMk id="32" creationId="{32BC26D8-82FB-445E-AA49-62A77D7C1EE0}"/>
          </ac:spMkLst>
        </pc:spChg>
        <pc:spChg chg="add del">
          <ac:chgData name="PALANIAPPAN Devarajan" userId="0ccb0e75-6f62-4860-b5c8-e1d1cc272866" providerId="ADAL" clId="{6BFA7752-9EC0-471E-AC56-E890149C7F72}" dt="2023-12-11T06:22:48.624" v="1494" actId="26606"/>
          <ac:spMkLst>
            <pc:docMk/>
            <pc:sldMk cId="3645810705" sldId="314"/>
            <ac:spMk id="33" creationId="{1AC4D4E3-486A-464A-8EC8-D44881097267}"/>
          </ac:spMkLst>
        </pc:spChg>
        <pc:spChg chg="add del">
          <ac:chgData name="PALANIAPPAN Devarajan" userId="0ccb0e75-6f62-4860-b5c8-e1d1cc272866" providerId="ADAL" clId="{6BFA7752-9EC0-471E-AC56-E890149C7F72}" dt="2023-12-11T06:22:59.942" v="1503" actId="26606"/>
          <ac:spMkLst>
            <pc:docMk/>
            <pc:sldMk cId="3645810705" sldId="314"/>
            <ac:spMk id="34" creationId="{CB44330D-EA18-4254-AA95-EB49948539B8}"/>
          </ac:spMkLst>
        </pc:spChg>
        <pc:spChg chg="add del">
          <ac:chgData name="PALANIAPPAN Devarajan" userId="0ccb0e75-6f62-4860-b5c8-e1d1cc272866" providerId="ADAL" clId="{6BFA7752-9EC0-471E-AC56-E890149C7F72}" dt="2023-12-11T06:22:48.624" v="1494" actId="26606"/>
          <ac:spMkLst>
            <pc:docMk/>
            <pc:sldMk cId="3645810705" sldId="314"/>
            <ac:spMk id="35" creationId="{864DE13E-58EB-4475-B79C-0D4FC651239B}"/>
          </ac:spMkLst>
        </pc:spChg>
        <pc:spChg chg="add del">
          <ac:chgData name="PALANIAPPAN Devarajan" userId="0ccb0e75-6f62-4860-b5c8-e1d1cc272866" providerId="ADAL" clId="{6BFA7752-9EC0-471E-AC56-E890149C7F72}" dt="2023-12-11T06:23:12.397" v="1506" actId="26606"/>
          <ac:spMkLst>
            <pc:docMk/>
            <pc:sldMk cId="3645810705" sldId="314"/>
            <ac:spMk id="36" creationId="{AB8C311F-7253-4AED-9701-7FC0708C41C7}"/>
          </ac:spMkLst>
        </pc:spChg>
        <pc:spChg chg="add del">
          <ac:chgData name="PALANIAPPAN Devarajan" userId="0ccb0e75-6f62-4860-b5c8-e1d1cc272866" providerId="ADAL" clId="{6BFA7752-9EC0-471E-AC56-E890149C7F72}" dt="2023-12-11T06:23:12.397" v="1506" actId="26606"/>
          <ac:spMkLst>
            <pc:docMk/>
            <pc:sldMk cId="3645810705" sldId="314"/>
            <ac:spMk id="37" creationId="{A8D57A06-A426-446D-B02C-A2DC6B62E45E}"/>
          </ac:spMkLst>
        </pc:spChg>
        <pc:spChg chg="add del">
          <ac:chgData name="PALANIAPPAN Devarajan" userId="0ccb0e75-6f62-4860-b5c8-e1d1cc272866" providerId="ADAL" clId="{6BFA7752-9EC0-471E-AC56-E890149C7F72}" dt="2023-12-11T06:23:12.397" v="1506" actId="26606"/>
          <ac:spMkLst>
            <pc:docMk/>
            <pc:sldMk cId="3645810705" sldId="314"/>
            <ac:spMk id="38" creationId="{E2384209-CB15-4CDF-9D31-C44FD9A3F20D}"/>
          </ac:spMkLst>
        </pc:spChg>
        <pc:spChg chg="add del">
          <ac:chgData name="PALANIAPPAN Devarajan" userId="0ccb0e75-6f62-4860-b5c8-e1d1cc272866" providerId="ADAL" clId="{6BFA7752-9EC0-471E-AC56-E890149C7F72}" dt="2023-12-11T06:23:12.397" v="1506" actId="26606"/>
          <ac:spMkLst>
            <pc:docMk/>
            <pc:sldMk cId="3645810705" sldId="314"/>
            <ac:spMk id="39" creationId="{2633B3B5-CC90-43F0-8714-D31D1F3F0209}"/>
          </ac:spMkLst>
        </pc:spChg>
        <pc:spChg chg="add del">
          <ac:chgData name="PALANIAPPAN Devarajan" userId="0ccb0e75-6f62-4860-b5c8-e1d1cc272866" providerId="ADAL" clId="{6BFA7752-9EC0-471E-AC56-E890149C7F72}" dt="2023-12-11T07:04:17.250" v="1801" actId="26606"/>
          <ac:spMkLst>
            <pc:docMk/>
            <pc:sldMk cId="3645810705" sldId="314"/>
            <ac:spMk id="40" creationId="{A8D57A06-A426-446D-B02C-A2DC6B62E45E}"/>
          </ac:spMkLst>
        </pc:spChg>
        <pc:spChg chg="add del">
          <ac:chgData name="PALANIAPPAN Devarajan" userId="0ccb0e75-6f62-4860-b5c8-e1d1cc272866" providerId="ADAL" clId="{6BFA7752-9EC0-471E-AC56-E890149C7F72}" dt="2023-12-11T06:23:17.918" v="1509" actId="26606"/>
          <ac:spMkLst>
            <pc:docMk/>
            <pc:sldMk cId="3645810705" sldId="314"/>
            <ac:spMk id="41" creationId="{5D9FC6AC-4A12-4825-8ABE-0732B8EF4D16}"/>
          </ac:spMkLst>
        </pc:spChg>
        <pc:spChg chg="add del">
          <ac:chgData name="PALANIAPPAN Devarajan" userId="0ccb0e75-6f62-4860-b5c8-e1d1cc272866" providerId="ADAL" clId="{6BFA7752-9EC0-471E-AC56-E890149C7F72}" dt="2023-12-11T07:04:20.830" v="1804" actId="26606"/>
          <ac:spMkLst>
            <pc:docMk/>
            <pc:sldMk cId="3645810705" sldId="314"/>
            <ac:spMk id="42" creationId="{4613B4A9-1C7C-4729-A016-AB42D3979460}"/>
          </ac:spMkLst>
        </pc:spChg>
        <pc:spChg chg="add del">
          <ac:chgData name="PALANIAPPAN Devarajan" userId="0ccb0e75-6f62-4860-b5c8-e1d1cc272866" providerId="ADAL" clId="{6BFA7752-9EC0-471E-AC56-E890149C7F72}" dt="2023-12-11T06:23:23.923" v="1512" actId="26606"/>
          <ac:spMkLst>
            <pc:docMk/>
            <pc:sldMk cId="3645810705" sldId="314"/>
            <ac:spMk id="43" creationId="{38CB19FB-7C96-4FEC-9331-E826E4E36CE4}"/>
          </ac:spMkLst>
        </pc:spChg>
        <pc:spChg chg="add del">
          <ac:chgData name="PALANIAPPAN Devarajan" userId="0ccb0e75-6f62-4860-b5c8-e1d1cc272866" providerId="ADAL" clId="{6BFA7752-9EC0-471E-AC56-E890149C7F72}" dt="2023-12-14T06:34:28.136" v="2006" actId="26606"/>
          <ac:spMkLst>
            <pc:docMk/>
            <pc:sldMk cId="3645810705" sldId="314"/>
            <ac:spMk id="45" creationId="{16B067B1-F4E5-4FDF-813D-C9E872E80075}"/>
          </ac:spMkLst>
        </pc:spChg>
        <pc:spChg chg="add del">
          <ac:chgData name="PALANIAPPAN Devarajan" userId="0ccb0e75-6f62-4860-b5c8-e1d1cc272866" providerId="ADAL" clId="{6BFA7752-9EC0-471E-AC56-E890149C7F72}" dt="2023-12-11T06:23:26.652" v="1515" actId="26606"/>
          <ac:spMkLst>
            <pc:docMk/>
            <pc:sldMk cId="3645810705" sldId="314"/>
            <ac:spMk id="51" creationId="{AB8C311F-7253-4AED-9701-7FC0708C41C7}"/>
          </ac:spMkLst>
        </pc:spChg>
        <pc:spChg chg="add del">
          <ac:chgData name="PALANIAPPAN Devarajan" userId="0ccb0e75-6f62-4860-b5c8-e1d1cc272866" providerId="ADAL" clId="{6BFA7752-9EC0-471E-AC56-E890149C7F72}" dt="2023-12-11T06:23:26.652" v="1515" actId="26606"/>
          <ac:spMkLst>
            <pc:docMk/>
            <pc:sldMk cId="3645810705" sldId="314"/>
            <ac:spMk id="52" creationId="{FD073016-B734-483B-8953-5BADEE145112}"/>
          </ac:spMkLst>
        </pc:spChg>
        <pc:spChg chg="add del">
          <ac:chgData name="PALANIAPPAN Devarajan" userId="0ccb0e75-6f62-4860-b5c8-e1d1cc272866" providerId="ADAL" clId="{6BFA7752-9EC0-471E-AC56-E890149C7F72}" dt="2023-12-11T06:23:26.652" v="1515" actId="26606"/>
          <ac:spMkLst>
            <pc:docMk/>
            <pc:sldMk cId="3645810705" sldId="314"/>
            <ac:spMk id="53" creationId="{90A7EAB6-59D3-4325-8DE6-E0CA4009CE53}"/>
          </ac:spMkLst>
        </pc:spChg>
        <pc:spChg chg="add del">
          <ac:chgData name="PALANIAPPAN Devarajan" userId="0ccb0e75-6f62-4860-b5c8-e1d1cc272866" providerId="ADAL" clId="{6BFA7752-9EC0-471E-AC56-E890149C7F72}" dt="2023-12-11T06:23:26.652" v="1515" actId="26606"/>
          <ac:spMkLst>
            <pc:docMk/>
            <pc:sldMk cId="3645810705" sldId="314"/>
            <ac:spMk id="54" creationId="{A8D57A06-A426-446D-B02C-A2DC6B62E45E}"/>
          </ac:spMkLst>
        </pc:spChg>
        <pc:spChg chg="add del">
          <ac:chgData name="PALANIAPPAN Devarajan" userId="0ccb0e75-6f62-4860-b5c8-e1d1cc272866" providerId="ADAL" clId="{6BFA7752-9EC0-471E-AC56-E890149C7F72}" dt="2023-12-11T06:23:27.740" v="1518" actId="26606"/>
          <ac:spMkLst>
            <pc:docMk/>
            <pc:sldMk cId="3645810705" sldId="314"/>
            <ac:spMk id="56" creationId="{2D2B266D-3625-4584-A5C3-7D3F672CFF30}"/>
          </ac:spMkLst>
        </pc:spChg>
        <pc:spChg chg="add del">
          <ac:chgData name="PALANIAPPAN Devarajan" userId="0ccb0e75-6f62-4860-b5c8-e1d1cc272866" providerId="ADAL" clId="{6BFA7752-9EC0-471E-AC56-E890149C7F72}" dt="2023-12-11T06:23:27.740" v="1518" actId="26606"/>
          <ac:spMkLst>
            <pc:docMk/>
            <pc:sldMk cId="3645810705" sldId="314"/>
            <ac:spMk id="57" creationId="{C463B99A-73EE-4FBB-B7C4-F9F9BCC25C65}"/>
          </ac:spMkLst>
        </pc:spChg>
        <pc:spChg chg="add del">
          <ac:chgData name="PALANIAPPAN Devarajan" userId="0ccb0e75-6f62-4860-b5c8-e1d1cc272866" providerId="ADAL" clId="{6BFA7752-9EC0-471E-AC56-E890149C7F72}" dt="2023-12-11T06:23:27.740" v="1518" actId="26606"/>
          <ac:spMkLst>
            <pc:docMk/>
            <pc:sldMk cId="3645810705" sldId="314"/>
            <ac:spMk id="58" creationId="{A5D2A5D1-BA0D-47D3-B051-DA7743C46E28}"/>
          </ac:spMkLst>
        </pc:spChg>
        <pc:spChg chg="add del">
          <ac:chgData name="PALANIAPPAN Devarajan" userId="0ccb0e75-6f62-4860-b5c8-e1d1cc272866" providerId="ADAL" clId="{6BFA7752-9EC0-471E-AC56-E890149C7F72}" dt="2023-12-11T06:23:28.941" v="1521" actId="26606"/>
          <ac:spMkLst>
            <pc:docMk/>
            <pc:sldMk cId="3645810705" sldId="314"/>
            <ac:spMk id="60" creationId="{E2BA2BD9-7B54-4190-8F06-3EF3658A0020}"/>
          </ac:spMkLst>
        </pc:spChg>
        <pc:spChg chg="add del">
          <ac:chgData name="PALANIAPPAN Devarajan" userId="0ccb0e75-6f62-4860-b5c8-e1d1cc272866" providerId="ADAL" clId="{6BFA7752-9EC0-471E-AC56-E890149C7F72}" dt="2023-12-11T06:23:37.413" v="1524" actId="26606"/>
          <ac:spMkLst>
            <pc:docMk/>
            <pc:sldMk cId="3645810705" sldId="314"/>
            <ac:spMk id="62" creationId="{2D2B266D-3625-4584-A5C3-7D3F672CFF30}"/>
          </ac:spMkLst>
        </pc:spChg>
        <pc:spChg chg="add del">
          <ac:chgData name="PALANIAPPAN Devarajan" userId="0ccb0e75-6f62-4860-b5c8-e1d1cc272866" providerId="ADAL" clId="{6BFA7752-9EC0-471E-AC56-E890149C7F72}" dt="2023-12-11T06:23:37.413" v="1524" actId="26606"/>
          <ac:spMkLst>
            <pc:docMk/>
            <pc:sldMk cId="3645810705" sldId="314"/>
            <ac:spMk id="63" creationId="{C463B99A-73EE-4FBB-B7C4-F9F9BCC25C65}"/>
          </ac:spMkLst>
        </pc:spChg>
        <pc:spChg chg="add del">
          <ac:chgData name="PALANIAPPAN Devarajan" userId="0ccb0e75-6f62-4860-b5c8-e1d1cc272866" providerId="ADAL" clId="{6BFA7752-9EC0-471E-AC56-E890149C7F72}" dt="2023-12-11T06:23:37.413" v="1524" actId="26606"/>
          <ac:spMkLst>
            <pc:docMk/>
            <pc:sldMk cId="3645810705" sldId="314"/>
            <ac:spMk id="64" creationId="{A5D2A5D1-BA0D-47D3-B051-DA7743C46E28}"/>
          </ac:spMkLst>
        </pc:spChg>
        <pc:spChg chg="add del">
          <ac:chgData name="PALANIAPPAN Devarajan" userId="0ccb0e75-6f62-4860-b5c8-e1d1cc272866" providerId="ADAL" clId="{6BFA7752-9EC0-471E-AC56-E890149C7F72}" dt="2023-12-11T06:24:26.296" v="1535" actId="26606"/>
          <ac:spMkLst>
            <pc:docMk/>
            <pc:sldMk cId="3645810705" sldId="314"/>
            <ac:spMk id="66" creationId="{5D9FC6AC-4A12-4825-8ABE-0732B8EF4D16}"/>
          </ac:spMkLst>
        </pc:spChg>
        <pc:spChg chg="add del">
          <ac:chgData name="PALANIAPPAN Devarajan" userId="0ccb0e75-6f62-4860-b5c8-e1d1cc272866" providerId="ADAL" clId="{6BFA7752-9EC0-471E-AC56-E890149C7F72}" dt="2023-12-11T06:24:14.459" v="1530" actId="26606"/>
          <ac:spMkLst>
            <pc:docMk/>
            <pc:sldMk cId="3645810705" sldId="314"/>
            <ac:spMk id="71" creationId="{16B067B1-F4E5-4FDF-813D-C9E872E80075}"/>
          </ac:spMkLst>
        </pc:spChg>
        <pc:spChg chg="add del">
          <ac:chgData name="PALANIAPPAN Devarajan" userId="0ccb0e75-6f62-4860-b5c8-e1d1cc272866" providerId="ADAL" clId="{6BFA7752-9EC0-471E-AC56-E890149C7F72}" dt="2023-12-11T06:24:26.234" v="1533" actId="26606"/>
          <ac:spMkLst>
            <pc:docMk/>
            <pc:sldMk cId="3645810705" sldId="314"/>
            <ac:spMk id="73" creationId="{83C98ABE-055B-441F-B07E-44F97F083C39}"/>
          </ac:spMkLst>
        </pc:spChg>
        <pc:spChg chg="add del">
          <ac:chgData name="PALANIAPPAN Devarajan" userId="0ccb0e75-6f62-4860-b5c8-e1d1cc272866" providerId="ADAL" clId="{6BFA7752-9EC0-471E-AC56-E890149C7F72}" dt="2023-12-11T06:24:26.234" v="1533" actId="26606"/>
          <ac:spMkLst>
            <pc:docMk/>
            <pc:sldMk cId="3645810705" sldId="314"/>
            <ac:spMk id="74" creationId="{F3060C83-F051-4F0E-ABAD-AA0DFC48B218}"/>
          </ac:spMkLst>
        </pc:spChg>
        <pc:spChg chg="add del">
          <ac:chgData name="PALANIAPPAN Devarajan" userId="0ccb0e75-6f62-4860-b5c8-e1d1cc272866" providerId="ADAL" clId="{6BFA7752-9EC0-471E-AC56-E890149C7F72}" dt="2023-12-11T06:24:26.234" v="1533" actId="26606"/>
          <ac:spMkLst>
            <pc:docMk/>
            <pc:sldMk cId="3645810705" sldId="314"/>
            <ac:spMk id="75" creationId="{29FDB030-9B49-4CED-8CCD-4D99382388AC}"/>
          </ac:spMkLst>
        </pc:spChg>
        <pc:spChg chg="add del">
          <ac:chgData name="PALANIAPPAN Devarajan" userId="0ccb0e75-6f62-4860-b5c8-e1d1cc272866" providerId="ADAL" clId="{6BFA7752-9EC0-471E-AC56-E890149C7F72}" dt="2023-12-11T06:24:26.234" v="1533" actId="26606"/>
          <ac:spMkLst>
            <pc:docMk/>
            <pc:sldMk cId="3645810705" sldId="314"/>
            <ac:spMk id="77" creationId="{3783CA14-24A1-485C-8B30-D6A5D87987AD}"/>
          </ac:spMkLst>
        </pc:spChg>
        <pc:spChg chg="add del">
          <ac:chgData name="PALANIAPPAN Devarajan" userId="0ccb0e75-6f62-4860-b5c8-e1d1cc272866" providerId="ADAL" clId="{6BFA7752-9EC0-471E-AC56-E890149C7F72}" dt="2023-12-11T06:24:26.234" v="1533" actId="26606"/>
          <ac:spMkLst>
            <pc:docMk/>
            <pc:sldMk cId="3645810705" sldId="314"/>
            <ac:spMk id="79" creationId="{9A97C86A-04D6-40F7-AE84-31AB43E6A846}"/>
          </ac:spMkLst>
        </pc:spChg>
        <pc:spChg chg="add del">
          <ac:chgData name="PALANIAPPAN Devarajan" userId="0ccb0e75-6f62-4860-b5c8-e1d1cc272866" providerId="ADAL" clId="{6BFA7752-9EC0-471E-AC56-E890149C7F72}" dt="2023-12-11T06:24:26.234" v="1533" actId="26606"/>
          <ac:spMkLst>
            <pc:docMk/>
            <pc:sldMk cId="3645810705" sldId="314"/>
            <ac:spMk id="81" creationId="{FF9F2414-84E8-453E-B1F3-389FDE8192D9}"/>
          </ac:spMkLst>
        </pc:spChg>
        <pc:spChg chg="add del">
          <ac:chgData name="PALANIAPPAN Devarajan" userId="0ccb0e75-6f62-4860-b5c8-e1d1cc272866" providerId="ADAL" clId="{6BFA7752-9EC0-471E-AC56-E890149C7F72}" dt="2023-12-11T06:24:26.234" v="1533" actId="26606"/>
          <ac:spMkLst>
            <pc:docMk/>
            <pc:sldMk cId="3645810705" sldId="314"/>
            <ac:spMk id="83" creationId="{3ECA69A1-7536-43AC-85EF-C7106179F5ED}"/>
          </ac:spMkLst>
        </pc:spChg>
        <pc:spChg chg="add del">
          <ac:chgData name="PALANIAPPAN Devarajan" userId="0ccb0e75-6f62-4860-b5c8-e1d1cc272866" providerId="ADAL" clId="{6BFA7752-9EC0-471E-AC56-E890149C7F72}" dt="2023-12-11T06:28:13.327" v="1591" actId="26606"/>
          <ac:spMkLst>
            <pc:docMk/>
            <pc:sldMk cId="3645810705" sldId="314"/>
            <ac:spMk id="85" creationId="{16B067B1-F4E5-4FDF-813D-C9E872E80075}"/>
          </ac:spMkLst>
        </pc:spChg>
        <pc:spChg chg="add del">
          <ac:chgData name="PALANIAPPAN Devarajan" userId="0ccb0e75-6f62-4860-b5c8-e1d1cc272866" providerId="ADAL" clId="{6BFA7752-9EC0-471E-AC56-E890149C7F72}" dt="2023-12-11T06:28:13.275" v="1589" actId="26606"/>
          <ac:spMkLst>
            <pc:docMk/>
            <pc:sldMk cId="3645810705" sldId="314"/>
            <ac:spMk id="87" creationId="{8B089790-F4B6-46A7-BB28-7B74A9A9EFDC}"/>
          </ac:spMkLst>
        </pc:spChg>
        <pc:spChg chg="add del">
          <ac:chgData name="PALANIAPPAN Devarajan" userId="0ccb0e75-6f62-4860-b5c8-e1d1cc272866" providerId="ADAL" clId="{6BFA7752-9EC0-471E-AC56-E890149C7F72}" dt="2023-12-11T06:28:01.206" v="1583" actId="26606"/>
          <ac:spMkLst>
            <pc:docMk/>
            <pc:sldMk cId="3645810705" sldId="314"/>
            <ac:spMk id="90" creationId="{32BC26D8-82FB-445E-AA49-62A77D7C1EE0}"/>
          </ac:spMkLst>
        </pc:spChg>
        <pc:spChg chg="add del">
          <ac:chgData name="PALANIAPPAN Devarajan" userId="0ccb0e75-6f62-4860-b5c8-e1d1cc272866" providerId="ADAL" clId="{6BFA7752-9EC0-471E-AC56-E890149C7F72}" dt="2023-12-11T06:28:01.206" v="1583" actId="26606"/>
          <ac:spMkLst>
            <pc:docMk/>
            <pc:sldMk cId="3645810705" sldId="314"/>
            <ac:spMk id="92" creationId="{CB44330D-EA18-4254-AA95-EB49948539B8}"/>
          </ac:spMkLst>
        </pc:spChg>
        <pc:grpChg chg="add del">
          <ac:chgData name="PALANIAPPAN Devarajan" userId="0ccb0e75-6f62-4860-b5c8-e1d1cc272866" providerId="ADAL" clId="{6BFA7752-9EC0-471E-AC56-E890149C7F72}" dt="2023-12-11T06:23:23.923" v="1512" actId="26606"/>
          <ac:grpSpMkLst>
            <pc:docMk/>
            <pc:sldMk cId="3645810705" sldId="314"/>
            <ac:grpSpMk id="44" creationId="{DF071BB7-867E-46A9-A7C2-3FCB28CB8FBD}"/>
          </ac:grpSpMkLst>
        </pc:grpChg>
        <pc:grpChg chg="add del">
          <ac:chgData name="PALANIAPPAN Devarajan" userId="0ccb0e75-6f62-4860-b5c8-e1d1cc272866" providerId="ADAL" clId="{6BFA7752-9EC0-471E-AC56-E890149C7F72}" dt="2023-12-15T12:27:28.153" v="2212" actId="26606"/>
          <ac:grpSpMkLst>
            <pc:docMk/>
            <pc:sldMk cId="3645810705" sldId="314"/>
            <ac:grpSpMk id="46" creationId="{26176824-7946-6969-3841-DD5C101DF42D}"/>
          </ac:grpSpMkLst>
        </pc:grpChg>
        <pc:grpChg chg="add del">
          <ac:chgData name="PALANIAPPAN Devarajan" userId="0ccb0e75-6f62-4860-b5c8-e1d1cc272866" providerId="ADAL" clId="{6BFA7752-9EC0-471E-AC56-E890149C7F72}" dt="2023-12-11T06:28:13.275" v="1589" actId="26606"/>
          <ac:grpSpMkLst>
            <pc:docMk/>
            <pc:sldMk cId="3645810705" sldId="314"/>
            <ac:grpSpMk id="88" creationId="{9DE3F54D-33BC-4382-A2AB-5E002F0F1166}"/>
          </ac:grpSpMkLst>
        </pc:grpChg>
        <pc:picChg chg="add del">
          <ac:chgData name="PALANIAPPAN Devarajan" userId="0ccb0e75-6f62-4860-b5c8-e1d1cc272866" providerId="ADAL" clId="{6BFA7752-9EC0-471E-AC56-E890149C7F72}" dt="2023-12-11T06:12:25.682" v="1418" actId="26606"/>
          <ac:picMkLst>
            <pc:docMk/>
            <pc:sldMk cId="3645810705" sldId="314"/>
            <ac:picMk id="3" creationId="{D93D9B76-2DA4-37C1-A1D2-FDCA71E4FC46}"/>
          </ac:picMkLst>
        </pc:picChg>
        <pc:picChg chg="add del mod">
          <ac:chgData name="PALANIAPPAN Devarajan" userId="0ccb0e75-6f62-4860-b5c8-e1d1cc272866" providerId="ADAL" clId="{6BFA7752-9EC0-471E-AC56-E890149C7F72}" dt="2023-12-11T06:12:52.910" v="1424" actId="478"/>
          <ac:picMkLst>
            <pc:docMk/>
            <pc:sldMk cId="3645810705" sldId="314"/>
            <ac:picMk id="3" creationId="{E214F24F-156B-4051-D12C-943AE0F25395}"/>
          </ac:picMkLst>
        </pc:picChg>
        <pc:picChg chg="add del mod replId">
          <ac:chgData name="PALANIAPPAN Devarajan" userId="0ccb0e75-6f62-4860-b5c8-e1d1cc272866" providerId="ADAL" clId="{6BFA7752-9EC0-471E-AC56-E890149C7F72}" dt="2023-12-11T06:12:25.744" v="1420" actId="26606"/>
          <ac:picMkLst>
            <pc:docMk/>
            <pc:sldMk cId="3645810705" sldId="314"/>
            <ac:picMk id="5" creationId="{D85F9EF8-FC74-B288-0904-882308644C94}"/>
          </ac:picMkLst>
        </pc:picChg>
        <pc:picChg chg="add del">
          <ac:chgData name="PALANIAPPAN Devarajan" userId="0ccb0e75-6f62-4860-b5c8-e1d1cc272866" providerId="ADAL" clId="{6BFA7752-9EC0-471E-AC56-E890149C7F72}" dt="2023-12-11T06:24:26.234" v="1533" actId="26606"/>
          <ac:picMkLst>
            <pc:docMk/>
            <pc:sldMk cId="3645810705" sldId="314"/>
            <ac:picMk id="6" creationId="{0C327171-6DD3-E7A6-4829-9596E0646CAC}"/>
          </ac:picMkLst>
        </pc:picChg>
        <pc:picChg chg="add del">
          <ac:chgData name="PALANIAPPAN Devarajan" userId="0ccb0e75-6f62-4860-b5c8-e1d1cc272866" providerId="ADAL" clId="{6BFA7752-9EC0-471E-AC56-E890149C7F72}" dt="2023-12-11T06:13:00.653" v="1430" actId="26606"/>
          <ac:picMkLst>
            <pc:docMk/>
            <pc:sldMk cId="3645810705" sldId="314"/>
            <ac:picMk id="6" creationId="{22245312-C244-3668-195C-53D14211EE6F}"/>
          </ac:picMkLst>
        </pc:picChg>
        <pc:picChg chg="add del">
          <ac:chgData name="PALANIAPPAN Devarajan" userId="0ccb0e75-6f62-4860-b5c8-e1d1cc272866" providerId="ADAL" clId="{6BFA7752-9EC0-471E-AC56-E890149C7F72}" dt="2023-12-11T06:13:03.507" v="1433" actId="26606"/>
          <ac:picMkLst>
            <pc:docMk/>
            <pc:sldMk cId="3645810705" sldId="314"/>
            <ac:picMk id="6" creationId="{2BA8BA27-EF85-D9E0-E0FB-5CE1B425EA1E}"/>
          </ac:picMkLst>
        </pc:picChg>
        <pc:picChg chg="add del">
          <ac:chgData name="PALANIAPPAN Devarajan" userId="0ccb0e75-6f62-4860-b5c8-e1d1cc272866" providerId="ADAL" clId="{6BFA7752-9EC0-471E-AC56-E890149C7F72}" dt="2023-12-11T06:13:06.209" v="1436" actId="26606"/>
          <ac:picMkLst>
            <pc:docMk/>
            <pc:sldMk cId="3645810705" sldId="314"/>
            <ac:picMk id="6" creationId="{39518B54-FAEF-3AFB-F990-F4812641DC18}"/>
          </ac:picMkLst>
        </pc:picChg>
        <pc:picChg chg="add del">
          <ac:chgData name="PALANIAPPAN Devarajan" userId="0ccb0e75-6f62-4860-b5c8-e1d1cc272866" providerId="ADAL" clId="{6BFA7752-9EC0-471E-AC56-E890149C7F72}" dt="2023-12-11T06:22:48.624" v="1494" actId="26606"/>
          <ac:picMkLst>
            <pc:docMk/>
            <pc:sldMk cId="3645810705" sldId="314"/>
            <ac:picMk id="6" creationId="{465E5B0E-B836-635D-D3F3-1F2EF1C95679}"/>
          </ac:picMkLst>
        </pc:picChg>
        <pc:picChg chg="add del">
          <ac:chgData name="PALANIAPPAN Devarajan" userId="0ccb0e75-6f62-4860-b5c8-e1d1cc272866" providerId="ADAL" clId="{6BFA7752-9EC0-471E-AC56-E890149C7F72}" dt="2023-12-11T06:22:50.022" v="1497" actId="26606"/>
          <ac:picMkLst>
            <pc:docMk/>
            <pc:sldMk cId="3645810705" sldId="314"/>
            <ac:picMk id="6" creationId="{53E95496-2813-398B-B1B8-CA7BBA977889}"/>
          </ac:picMkLst>
        </pc:picChg>
        <pc:picChg chg="add del">
          <ac:chgData name="PALANIAPPAN Devarajan" userId="0ccb0e75-6f62-4860-b5c8-e1d1cc272866" providerId="ADAL" clId="{6BFA7752-9EC0-471E-AC56-E890149C7F72}" dt="2023-12-11T06:22:59.942" v="1503" actId="26606"/>
          <ac:picMkLst>
            <pc:docMk/>
            <pc:sldMk cId="3645810705" sldId="314"/>
            <ac:picMk id="6" creationId="{850932B2-430C-BFB8-EBC3-B578095B5411}"/>
          </ac:picMkLst>
        </pc:picChg>
        <pc:picChg chg="add del">
          <ac:chgData name="PALANIAPPAN Devarajan" userId="0ccb0e75-6f62-4860-b5c8-e1d1cc272866" providerId="ADAL" clId="{6BFA7752-9EC0-471E-AC56-E890149C7F72}" dt="2023-12-11T06:23:28.941" v="1521" actId="26606"/>
          <ac:picMkLst>
            <pc:docMk/>
            <pc:sldMk cId="3645810705" sldId="314"/>
            <ac:picMk id="6" creationId="{865F1304-5386-E6B7-B5F8-A52DE1980A73}"/>
          </ac:picMkLst>
        </pc:picChg>
        <pc:picChg chg="add del">
          <ac:chgData name="PALANIAPPAN Devarajan" userId="0ccb0e75-6f62-4860-b5c8-e1d1cc272866" providerId="ADAL" clId="{6BFA7752-9EC0-471E-AC56-E890149C7F72}" dt="2023-12-11T06:28:34.252" v="1592" actId="478"/>
          <ac:picMkLst>
            <pc:docMk/>
            <pc:sldMk cId="3645810705" sldId="314"/>
            <ac:picMk id="6" creationId="{87A472BC-0B61-6BBC-52A8-0C538DF87F5C}"/>
          </ac:picMkLst>
        </pc:picChg>
        <pc:picChg chg="add del">
          <ac:chgData name="PALANIAPPAN Devarajan" userId="0ccb0e75-6f62-4860-b5c8-e1d1cc272866" providerId="ADAL" clId="{6BFA7752-9EC0-471E-AC56-E890149C7F72}" dt="2023-12-11T06:23:12.397" v="1506" actId="26606"/>
          <ac:picMkLst>
            <pc:docMk/>
            <pc:sldMk cId="3645810705" sldId="314"/>
            <ac:picMk id="6" creationId="{8B24D2EE-67CA-9CC6-B465-3F517B398629}"/>
          </ac:picMkLst>
        </pc:picChg>
        <pc:picChg chg="add del">
          <ac:chgData name="PALANIAPPAN Devarajan" userId="0ccb0e75-6f62-4860-b5c8-e1d1cc272866" providerId="ADAL" clId="{6BFA7752-9EC0-471E-AC56-E890149C7F72}" dt="2023-12-11T06:28:13.275" v="1589" actId="26606"/>
          <ac:picMkLst>
            <pc:docMk/>
            <pc:sldMk cId="3645810705" sldId="314"/>
            <ac:picMk id="6" creationId="{95E0018B-7F8A-0800-985D-B3ECC7727182}"/>
          </ac:picMkLst>
        </pc:picChg>
        <pc:picChg chg="add del">
          <ac:chgData name="PALANIAPPAN Devarajan" userId="0ccb0e75-6f62-4860-b5c8-e1d1cc272866" providerId="ADAL" clId="{6BFA7752-9EC0-471E-AC56-E890149C7F72}" dt="2023-12-11T06:22:52.206" v="1500" actId="26606"/>
          <ac:picMkLst>
            <pc:docMk/>
            <pc:sldMk cId="3645810705" sldId="314"/>
            <ac:picMk id="6" creationId="{A0A3F5A6-106A-5427-D6B6-3F08A7991041}"/>
          </ac:picMkLst>
        </pc:picChg>
        <pc:picChg chg="add del">
          <ac:chgData name="PALANIAPPAN Devarajan" userId="0ccb0e75-6f62-4860-b5c8-e1d1cc272866" providerId="ADAL" clId="{6BFA7752-9EC0-471E-AC56-E890149C7F72}" dt="2023-12-11T06:23:26.652" v="1515" actId="26606"/>
          <ac:picMkLst>
            <pc:docMk/>
            <pc:sldMk cId="3645810705" sldId="314"/>
            <ac:picMk id="6" creationId="{B6F2C068-7DC0-7CD4-A80E-E041FD439D57}"/>
          </ac:picMkLst>
        </pc:picChg>
        <pc:picChg chg="add del">
          <ac:chgData name="PALANIAPPAN Devarajan" userId="0ccb0e75-6f62-4860-b5c8-e1d1cc272866" providerId="ADAL" clId="{6BFA7752-9EC0-471E-AC56-E890149C7F72}" dt="2023-12-11T06:13:08.984" v="1439" actId="26606"/>
          <ac:picMkLst>
            <pc:docMk/>
            <pc:sldMk cId="3645810705" sldId="314"/>
            <ac:picMk id="6" creationId="{D1B9503C-BC47-BC18-8EC7-334C0A452F0D}"/>
          </ac:picMkLst>
        </pc:picChg>
        <pc:picChg chg="add del">
          <ac:chgData name="PALANIAPPAN Devarajan" userId="0ccb0e75-6f62-4860-b5c8-e1d1cc272866" providerId="ADAL" clId="{6BFA7752-9EC0-471E-AC56-E890149C7F72}" dt="2023-12-11T06:23:37.413" v="1524" actId="26606"/>
          <ac:picMkLst>
            <pc:docMk/>
            <pc:sldMk cId="3645810705" sldId="314"/>
            <ac:picMk id="6" creationId="{E12CBE34-4E9B-C886-5612-F96A95399AC4}"/>
          </ac:picMkLst>
        </pc:picChg>
        <pc:picChg chg="add del">
          <ac:chgData name="PALANIAPPAN Devarajan" userId="0ccb0e75-6f62-4860-b5c8-e1d1cc272866" providerId="ADAL" clId="{6BFA7752-9EC0-471E-AC56-E890149C7F72}" dt="2023-12-11T06:28:01.206" v="1583" actId="26606"/>
          <ac:picMkLst>
            <pc:docMk/>
            <pc:sldMk cId="3645810705" sldId="314"/>
            <ac:picMk id="6" creationId="{E8FCFA60-6421-69F5-6172-7726FE360B6F}"/>
          </ac:picMkLst>
        </pc:picChg>
        <pc:picChg chg="add del">
          <ac:chgData name="PALANIAPPAN Devarajan" userId="0ccb0e75-6f62-4860-b5c8-e1d1cc272866" providerId="ADAL" clId="{6BFA7752-9EC0-471E-AC56-E890149C7F72}" dt="2023-12-11T06:23:23.923" v="1512" actId="26606"/>
          <ac:picMkLst>
            <pc:docMk/>
            <pc:sldMk cId="3645810705" sldId="314"/>
            <ac:picMk id="6" creationId="{EDAD387B-D3A4-3965-A841-C4E31E2F7111}"/>
          </ac:picMkLst>
        </pc:picChg>
        <pc:picChg chg="add del">
          <ac:chgData name="PALANIAPPAN Devarajan" userId="0ccb0e75-6f62-4860-b5c8-e1d1cc272866" providerId="ADAL" clId="{6BFA7752-9EC0-471E-AC56-E890149C7F72}" dt="2023-12-11T06:13:12.400" v="1442" actId="26606"/>
          <ac:picMkLst>
            <pc:docMk/>
            <pc:sldMk cId="3645810705" sldId="314"/>
            <ac:picMk id="6" creationId="{F77202D6-CE6E-B5FA-D7F2-28BBA639C09E}"/>
          </ac:picMkLst>
        </pc:picChg>
        <pc:picChg chg="add del mod replId">
          <ac:chgData name="PALANIAPPAN Devarajan" userId="0ccb0e75-6f62-4860-b5c8-e1d1cc272866" providerId="ADAL" clId="{6BFA7752-9EC0-471E-AC56-E890149C7F72}" dt="2023-12-15T12:27:28.153" v="2212" actId="26606"/>
          <ac:picMkLst>
            <pc:docMk/>
            <pc:sldMk cId="3645810705" sldId="314"/>
            <ac:picMk id="8" creationId="{66D62F71-429B-2E0A-8152-F3319059B075}"/>
          </ac:picMkLst>
        </pc:picChg>
        <pc:picChg chg="add del">
          <ac:chgData name="PALANIAPPAN Devarajan" userId="0ccb0e75-6f62-4860-b5c8-e1d1cc272866" providerId="ADAL" clId="{6BFA7752-9EC0-471E-AC56-E890149C7F72}" dt="2023-12-11T07:04:20.830" v="1804" actId="26606"/>
          <ac:picMkLst>
            <pc:docMk/>
            <pc:sldMk cId="3645810705" sldId="314"/>
            <ac:picMk id="8" creationId="{707B1A2F-A122-521F-2A05-0CA7FAD2C72B}"/>
          </ac:picMkLst>
        </pc:picChg>
        <pc:picChg chg="add del">
          <ac:chgData name="PALANIAPPAN Devarajan" userId="0ccb0e75-6f62-4860-b5c8-e1d1cc272866" providerId="ADAL" clId="{6BFA7752-9EC0-471E-AC56-E890149C7F72}" dt="2023-12-11T07:04:17.250" v="1801" actId="26606"/>
          <ac:picMkLst>
            <pc:docMk/>
            <pc:sldMk cId="3645810705" sldId="314"/>
            <ac:picMk id="8" creationId="{FC27A450-EFA8-8DF1-B3E0-6658069F0F3E}"/>
          </ac:picMkLst>
        </pc:picChg>
        <pc:picChg chg="add del mod replId">
          <ac:chgData name="PALANIAPPAN Devarajan" userId="0ccb0e75-6f62-4860-b5c8-e1d1cc272866" providerId="ADAL" clId="{6BFA7752-9EC0-471E-AC56-E890149C7F72}" dt="2023-12-11T06:12:34.167" v="1422" actId="26606"/>
          <ac:picMkLst>
            <pc:docMk/>
            <pc:sldMk cId="3645810705" sldId="314"/>
            <ac:picMk id="10" creationId="{549C826D-238F-5FC9-6547-1B3C4119A782}"/>
          </ac:picMkLst>
        </pc:picChg>
        <pc:picChg chg="add del mod replId">
          <ac:chgData name="PALANIAPPAN Devarajan" userId="0ccb0e75-6f62-4860-b5c8-e1d1cc272866" providerId="ADAL" clId="{6BFA7752-9EC0-471E-AC56-E890149C7F72}" dt="2023-12-11T06:13:12.454" v="1444" actId="26606"/>
          <ac:picMkLst>
            <pc:docMk/>
            <pc:sldMk cId="3645810705" sldId="314"/>
            <ac:picMk id="27" creationId="{43717663-3689-2683-FD32-0386477C3C04}"/>
          </ac:picMkLst>
        </pc:picChg>
        <pc:picChg chg="add del mod replId">
          <ac:chgData name="PALANIAPPAN Devarajan" userId="0ccb0e75-6f62-4860-b5c8-e1d1cc272866" providerId="ADAL" clId="{6BFA7752-9EC0-471E-AC56-E890149C7F72}" dt="2023-12-11T06:23:37.473" v="1526" actId="26606"/>
          <ac:picMkLst>
            <pc:docMk/>
            <pc:sldMk cId="3645810705" sldId="314"/>
            <ac:picMk id="67" creationId="{49F72449-163D-23BA-23E5-B12A268CCC0A}"/>
          </ac:picMkLst>
        </pc:picChg>
        <pc:picChg chg="add del mod replId">
          <ac:chgData name="PALANIAPPAN Devarajan" userId="0ccb0e75-6f62-4860-b5c8-e1d1cc272866" providerId="ADAL" clId="{6BFA7752-9EC0-471E-AC56-E890149C7F72}" dt="2023-12-11T06:24:26.296" v="1535" actId="26606"/>
          <ac:picMkLst>
            <pc:docMk/>
            <pc:sldMk cId="3645810705" sldId="314"/>
            <ac:picMk id="86" creationId="{5D505DF6-AB0A-132B-D2B0-B267C1B93BF9}"/>
          </ac:picMkLst>
        </pc:picChg>
        <pc:picChg chg="add del mod replId">
          <ac:chgData name="PALANIAPPAN Devarajan" userId="0ccb0e75-6f62-4860-b5c8-e1d1cc272866" providerId="ADAL" clId="{6BFA7752-9EC0-471E-AC56-E890149C7F72}" dt="2023-12-11T06:28:13.327" v="1591" actId="26606"/>
          <ac:picMkLst>
            <pc:docMk/>
            <pc:sldMk cId="3645810705" sldId="314"/>
            <ac:picMk id="98" creationId="{AE07B8E8-C2B9-989D-6E0B-9AD182D6D934}"/>
          </ac:picMkLst>
        </pc:picChg>
      </pc:sldChg>
      <pc:sldChg chg="addSp delSp modSp new mod ord modTransition setBg delDesignElem">
        <pc:chgData name="PALANIAPPAN Devarajan" userId="0ccb0e75-6f62-4860-b5c8-e1d1cc272866" providerId="ADAL" clId="{6BFA7752-9EC0-471E-AC56-E890149C7F72}" dt="2023-12-21T10:26:26.861" v="3414"/>
        <pc:sldMkLst>
          <pc:docMk/>
          <pc:sldMk cId="284946408" sldId="315"/>
        </pc:sldMkLst>
        <pc:grpChg chg="add del">
          <ac:chgData name="PALANIAPPAN Devarajan" userId="0ccb0e75-6f62-4860-b5c8-e1d1cc272866" providerId="ADAL" clId="{6BFA7752-9EC0-471E-AC56-E890149C7F72}" dt="2023-12-21T10:26:26.861" v="3414"/>
          <ac:grpSpMkLst>
            <pc:docMk/>
            <pc:sldMk cId="284946408" sldId="315"/>
            <ac:grpSpMk id="8" creationId="{26176824-7946-6969-3841-DD5C101DF42D}"/>
          </ac:grpSpMkLst>
        </pc:grpChg>
        <pc:picChg chg="add mod">
          <ac:chgData name="PALANIAPPAN Devarajan" userId="0ccb0e75-6f62-4860-b5c8-e1d1cc272866" providerId="ADAL" clId="{6BFA7752-9EC0-471E-AC56-E890149C7F72}" dt="2023-12-15T12:26:17.496" v="2201" actId="26606"/>
          <ac:picMkLst>
            <pc:docMk/>
            <pc:sldMk cId="284946408" sldId="315"/>
            <ac:picMk id="3" creationId="{8DFF04AB-314F-EC2C-2D69-E0B73DD2E8B1}"/>
          </ac:picMkLst>
        </pc:picChg>
      </pc:sldChg>
      <pc:sldChg chg="addSp delSp modSp new mod ord modTransition setBg delDesignElem">
        <pc:chgData name="PALANIAPPAN Devarajan" userId="0ccb0e75-6f62-4860-b5c8-e1d1cc272866" providerId="ADAL" clId="{6BFA7752-9EC0-471E-AC56-E890149C7F72}" dt="2023-12-21T10:26:26.861" v="3414"/>
        <pc:sldMkLst>
          <pc:docMk/>
          <pc:sldMk cId="2354769564" sldId="316"/>
        </pc:sldMkLst>
        <pc:spChg chg="add del">
          <ac:chgData name="PALANIAPPAN Devarajan" userId="0ccb0e75-6f62-4860-b5c8-e1d1cc272866" providerId="ADAL" clId="{6BFA7752-9EC0-471E-AC56-E890149C7F72}" dt="2023-12-11T06:47:52.765" v="1675" actId="26606"/>
          <ac:spMkLst>
            <pc:docMk/>
            <pc:sldMk cId="2354769564" sldId="316"/>
            <ac:spMk id="12" creationId="{F3060C83-F051-4F0E-ABAD-AA0DFC48B218}"/>
          </ac:spMkLst>
        </pc:spChg>
        <pc:spChg chg="add del">
          <ac:chgData name="PALANIAPPAN Devarajan" userId="0ccb0e75-6f62-4860-b5c8-e1d1cc272866" providerId="ADAL" clId="{6BFA7752-9EC0-471E-AC56-E890149C7F72}" dt="2023-12-11T06:47:52.765" v="1675" actId="26606"/>
          <ac:spMkLst>
            <pc:docMk/>
            <pc:sldMk cId="2354769564" sldId="316"/>
            <ac:spMk id="14" creationId="{83C98ABE-055B-441F-B07E-44F97F083C39}"/>
          </ac:spMkLst>
        </pc:spChg>
        <pc:spChg chg="add del">
          <ac:chgData name="PALANIAPPAN Devarajan" userId="0ccb0e75-6f62-4860-b5c8-e1d1cc272866" providerId="ADAL" clId="{6BFA7752-9EC0-471E-AC56-E890149C7F72}" dt="2023-12-11T06:47:52.765" v="1675" actId="26606"/>
          <ac:spMkLst>
            <pc:docMk/>
            <pc:sldMk cId="2354769564" sldId="316"/>
            <ac:spMk id="16" creationId="{29FDB030-9B49-4CED-8CCD-4D99382388AC}"/>
          </ac:spMkLst>
        </pc:spChg>
        <pc:spChg chg="add del">
          <ac:chgData name="PALANIAPPAN Devarajan" userId="0ccb0e75-6f62-4860-b5c8-e1d1cc272866" providerId="ADAL" clId="{6BFA7752-9EC0-471E-AC56-E890149C7F72}" dt="2023-12-11T06:47:52.765" v="1675" actId="26606"/>
          <ac:spMkLst>
            <pc:docMk/>
            <pc:sldMk cId="2354769564" sldId="316"/>
            <ac:spMk id="18" creationId="{3783CA14-24A1-485C-8B30-D6A5D87987AD}"/>
          </ac:spMkLst>
        </pc:spChg>
        <pc:spChg chg="add del">
          <ac:chgData name="PALANIAPPAN Devarajan" userId="0ccb0e75-6f62-4860-b5c8-e1d1cc272866" providerId="ADAL" clId="{6BFA7752-9EC0-471E-AC56-E890149C7F72}" dt="2023-12-11T06:48:47.626" v="1693" actId="26606"/>
          <ac:spMkLst>
            <pc:docMk/>
            <pc:sldMk cId="2354769564" sldId="316"/>
            <ac:spMk id="19" creationId="{E2BA2BD9-7B54-4190-8F06-3EF3658A0020}"/>
          </ac:spMkLst>
        </pc:spChg>
        <pc:spChg chg="add del">
          <ac:chgData name="PALANIAPPAN Devarajan" userId="0ccb0e75-6f62-4860-b5c8-e1d1cc272866" providerId="ADAL" clId="{6BFA7752-9EC0-471E-AC56-E890149C7F72}" dt="2023-12-11T06:47:52.765" v="1675" actId="26606"/>
          <ac:spMkLst>
            <pc:docMk/>
            <pc:sldMk cId="2354769564" sldId="316"/>
            <ac:spMk id="20" creationId="{9A97C86A-04D6-40F7-AE84-31AB43E6A846}"/>
          </ac:spMkLst>
        </pc:spChg>
        <pc:spChg chg="add del">
          <ac:chgData name="PALANIAPPAN Devarajan" userId="0ccb0e75-6f62-4860-b5c8-e1d1cc272866" providerId="ADAL" clId="{6BFA7752-9EC0-471E-AC56-E890149C7F72}" dt="2023-12-11T06:48:20.275" v="1687" actId="26606"/>
          <ac:spMkLst>
            <pc:docMk/>
            <pc:sldMk cId="2354769564" sldId="316"/>
            <ac:spMk id="21" creationId="{4613B4A9-1C7C-4729-A016-AB42D3979460}"/>
          </ac:spMkLst>
        </pc:spChg>
        <pc:spChg chg="add del">
          <ac:chgData name="PALANIAPPAN Devarajan" userId="0ccb0e75-6f62-4860-b5c8-e1d1cc272866" providerId="ADAL" clId="{6BFA7752-9EC0-471E-AC56-E890149C7F72}" dt="2023-12-11T06:47:52.765" v="1675" actId="26606"/>
          <ac:spMkLst>
            <pc:docMk/>
            <pc:sldMk cId="2354769564" sldId="316"/>
            <ac:spMk id="22" creationId="{FF9F2414-84E8-453E-B1F3-389FDE8192D9}"/>
          </ac:spMkLst>
        </pc:spChg>
        <pc:spChg chg="add del">
          <ac:chgData name="PALANIAPPAN Devarajan" userId="0ccb0e75-6f62-4860-b5c8-e1d1cc272866" providerId="ADAL" clId="{6BFA7752-9EC0-471E-AC56-E890149C7F72}" dt="2023-12-11T06:47:52.765" v="1675" actId="26606"/>
          <ac:spMkLst>
            <pc:docMk/>
            <pc:sldMk cId="2354769564" sldId="316"/>
            <ac:spMk id="24" creationId="{3ECA69A1-7536-43AC-85EF-C7106179F5ED}"/>
          </ac:spMkLst>
        </pc:spChg>
        <pc:spChg chg="add del">
          <ac:chgData name="PALANIAPPAN Devarajan" userId="0ccb0e75-6f62-4860-b5c8-e1d1cc272866" providerId="ADAL" clId="{6BFA7752-9EC0-471E-AC56-E890149C7F72}" dt="2023-12-11T06:48:00.047" v="1678" actId="26606"/>
          <ac:spMkLst>
            <pc:docMk/>
            <pc:sldMk cId="2354769564" sldId="316"/>
            <ac:spMk id="26" creationId="{42A4FC2C-047E-45A5-965D-8E1E3BF09BC6}"/>
          </ac:spMkLst>
        </pc:spChg>
        <pc:spChg chg="add del">
          <ac:chgData name="PALANIAPPAN Devarajan" userId="0ccb0e75-6f62-4860-b5c8-e1d1cc272866" providerId="ADAL" clId="{6BFA7752-9EC0-471E-AC56-E890149C7F72}" dt="2023-12-11T06:48:06.017" v="1681" actId="26606"/>
          <ac:spMkLst>
            <pc:docMk/>
            <pc:sldMk cId="2354769564" sldId="316"/>
            <ac:spMk id="28" creationId="{8B089790-F4B6-46A7-BB28-7B74A9A9EFDC}"/>
          </ac:spMkLst>
        </pc:spChg>
        <pc:spChg chg="add del">
          <ac:chgData name="PALANIAPPAN Devarajan" userId="0ccb0e75-6f62-4860-b5c8-e1d1cc272866" providerId="ADAL" clId="{6BFA7752-9EC0-471E-AC56-E890149C7F72}" dt="2023-12-11T06:49:11.024" v="1711" actId="26606"/>
          <ac:spMkLst>
            <pc:docMk/>
            <pc:sldMk cId="2354769564" sldId="316"/>
            <ac:spMk id="40" creationId="{8B089790-F4B6-46A7-BB28-7B74A9A9EFDC}"/>
          </ac:spMkLst>
        </pc:spChg>
        <pc:spChg chg="add del">
          <ac:chgData name="PALANIAPPAN Devarajan" userId="0ccb0e75-6f62-4860-b5c8-e1d1cc272866" providerId="ADAL" clId="{6BFA7752-9EC0-471E-AC56-E890149C7F72}" dt="2023-12-11T06:49:11.024" v="1711" actId="26606"/>
          <ac:spMkLst>
            <pc:docMk/>
            <pc:sldMk cId="2354769564" sldId="316"/>
            <ac:spMk id="41" creationId="{9A191B90-62D1-4718-B891-6A3FC82DD6A2}"/>
          </ac:spMkLst>
        </pc:spChg>
        <pc:spChg chg="add del">
          <ac:chgData name="PALANIAPPAN Devarajan" userId="0ccb0e75-6f62-4860-b5c8-e1d1cc272866" providerId="ADAL" clId="{6BFA7752-9EC0-471E-AC56-E890149C7F72}" dt="2023-12-11T06:49:15.173" v="1714" actId="26606"/>
          <ac:spMkLst>
            <pc:docMk/>
            <pc:sldMk cId="2354769564" sldId="316"/>
            <ac:spMk id="51" creationId="{5D9FC6AC-4A12-4825-8ABE-0732B8EF4D16}"/>
          </ac:spMkLst>
        </pc:spChg>
        <pc:spChg chg="add del">
          <ac:chgData name="PALANIAPPAN Devarajan" userId="0ccb0e75-6f62-4860-b5c8-e1d1cc272866" providerId="ADAL" clId="{6BFA7752-9EC0-471E-AC56-E890149C7F72}" dt="2023-12-11T07:04:28.592" v="1806" actId="26606"/>
          <ac:spMkLst>
            <pc:docMk/>
            <pc:sldMk cId="2354769564" sldId="316"/>
            <ac:spMk id="53" creationId="{11B2B030-4738-4359-9E46-144B7C8BFF8B}"/>
          </ac:spMkLst>
        </pc:spChg>
        <pc:spChg chg="add del">
          <ac:chgData name="PALANIAPPAN Devarajan" userId="0ccb0e75-6f62-4860-b5c8-e1d1cc272866" providerId="ADAL" clId="{6BFA7752-9EC0-471E-AC56-E890149C7F72}" dt="2023-12-11T07:04:28.592" v="1806" actId="26606"/>
          <ac:spMkLst>
            <pc:docMk/>
            <pc:sldMk cId="2354769564" sldId="316"/>
            <ac:spMk id="54" creationId="{E722B2DD-E14D-4972-9D98-5D6E61B1B2D2}"/>
          </ac:spMkLst>
        </pc:spChg>
        <pc:spChg chg="add del">
          <ac:chgData name="PALANIAPPAN Devarajan" userId="0ccb0e75-6f62-4860-b5c8-e1d1cc272866" providerId="ADAL" clId="{6BFA7752-9EC0-471E-AC56-E890149C7F72}" dt="2023-12-15T12:26:55.437" v="2207" actId="26606"/>
          <ac:spMkLst>
            <pc:docMk/>
            <pc:sldMk cId="2354769564" sldId="316"/>
            <ac:spMk id="59" creationId="{16B067B1-F4E5-4FDF-813D-C9E872E80075}"/>
          </ac:spMkLst>
        </pc:spChg>
        <pc:grpChg chg="add del">
          <ac:chgData name="PALANIAPPAN Devarajan" userId="0ccb0e75-6f62-4860-b5c8-e1d1cc272866" providerId="ADAL" clId="{6BFA7752-9EC0-471E-AC56-E890149C7F72}" dt="2023-12-11T06:48:17.976" v="1684" actId="26606"/>
          <ac:grpSpMkLst>
            <pc:docMk/>
            <pc:sldMk cId="2354769564" sldId="316"/>
            <ac:grpSpMk id="9" creationId="{723C66ED-DBBF-12CA-7F5E-813E0E7D036A}"/>
          </ac:grpSpMkLst>
        </pc:grpChg>
        <pc:grpChg chg="add del">
          <ac:chgData name="PALANIAPPAN Devarajan" userId="0ccb0e75-6f62-4860-b5c8-e1d1cc272866" providerId="ADAL" clId="{6BFA7752-9EC0-471E-AC56-E890149C7F72}" dt="2023-12-11T06:48:43.894" v="1690" actId="26606"/>
          <ac:grpSpMkLst>
            <pc:docMk/>
            <pc:sldMk cId="2354769564" sldId="316"/>
            <ac:grpSpMk id="10" creationId="{26176824-7946-6969-3841-DD5C101DF42D}"/>
          </ac:grpSpMkLst>
        </pc:grpChg>
        <pc:grpChg chg="add del">
          <ac:chgData name="PALANIAPPAN Devarajan" userId="0ccb0e75-6f62-4860-b5c8-e1d1cc272866" providerId="ADAL" clId="{6BFA7752-9EC0-471E-AC56-E890149C7F72}" dt="2023-12-11T06:48:58.929" v="1699" actId="26606"/>
          <ac:grpSpMkLst>
            <pc:docMk/>
            <pc:sldMk cId="2354769564" sldId="316"/>
            <ac:grpSpMk id="11" creationId="{D4D7444E-8572-6DFD-CB75-0984238C716D}"/>
          </ac:grpSpMkLst>
        </pc:grpChg>
        <pc:grpChg chg="add del">
          <ac:chgData name="PALANIAPPAN Devarajan" userId="0ccb0e75-6f62-4860-b5c8-e1d1cc272866" providerId="ADAL" clId="{6BFA7752-9EC0-471E-AC56-E890149C7F72}" dt="2023-12-11T06:48:59.899" v="1702" actId="26606"/>
          <ac:grpSpMkLst>
            <pc:docMk/>
            <pc:sldMk cId="2354769564" sldId="316"/>
            <ac:grpSpMk id="17" creationId="{26176824-7946-6969-3841-DD5C101DF42D}"/>
          </ac:grpSpMkLst>
        </pc:grpChg>
        <pc:grpChg chg="add del">
          <ac:chgData name="PALANIAPPAN Devarajan" userId="0ccb0e75-6f62-4860-b5c8-e1d1cc272866" providerId="ADAL" clId="{6BFA7752-9EC0-471E-AC56-E890149C7F72}" dt="2023-12-11T06:48:06.017" v="1681" actId="26606"/>
          <ac:grpSpMkLst>
            <pc:docMk/>
            <pc:sldMk cId="2354769564" sldId="316"/>
            <ac:grpSpMk id="29" creationId="{9DE3F54D-33BC-4382-A2AB-5E002F0F1166}"/>
          </ac:grpSpMkLst>
        </pc:grpChg>
        <pc:grpChg chg="add del">
          <ac:chgData name="PALANIAPPAN Devarajan" userId="0ccb0e75-6f62-4860-b5c8-e1d1cc272866" providerId="ADAL" clId="{6BFA7752-9EC0-471E-AC56-E890149C7F72}" dt="2023-12-11T06:49:01.863" v="1705" actId="26606"/>
          <ac:grpSpMkLst>
            <pc:docMk/>
            <pc:sldMk cId="2354769564" sldId="316"/>
            <ac:grpSpMk id="32" creationId="{D4D7444E-8572-6DFD-CB75-0984238C716D}"/>
          </ac:grpSpMkLst>
        </pc:grpChg>
        <pc:grpChg chg="add del">
          <ac:chgData name="PALANIAPPAN Devarajan" userId="0ccb0e75-6f62-4860-b5c8-e1d1cc272866" providerId="ADAL" clId="{6BFA7752-9EC0-471E-AC56-E890149C7F72}" dt="2023-12-11T06:49:06.913" v="1708" actId="26606"/>
          <ac:grpSpMkLst>
            <pc:docMk/>
            <pc:sldMk cId="2354769564" sldId="316"/>
            <ac:grpSpMk id="35" creationId="{26176824-7946-6969-3841-DD5C101DF42D}"/>
          </ac:grpSpMkLst>
        </pc:grpChg>
        <pc:grpChg chg="add del">
          <ac:chgData name="PALANIAPPAN Devarajan" userId="0ccb0e75-6f62-4860-b5c8-e1d1cc272866" providerId="ADAL" clId="{6BFA7752-9EC0-471E-AC56-E890149C7F72}" dt="2023-12-11T06:49:11.024" v="1711" actId="26606"/>
          <ac:grpSpMkLst>
            <pc:docMk/>
            <pc:sldMk cId="2354769564" sldId="316"/>
            <ac:grpSpMk id="42" creationId="{63A1050F-42B7-42F4-9436-314DB03DE463}"/>
          </ac:grpSpMkLst>
        </pc:grpChg>
        <pc:grpChg chg="add del">
          <ac:chgData name="PALANIAPPAN Devarajan" userId="0ccb0e75-6f62-4860-b5c8-e1d1cc272866" providerId="ADAL" clId="{6BFA7752-9EC0-471E-AC56-E890149C7F72}" dt="2023-12-11T06:49:11.024" v="1711" actId="26606"/>
          <ac:grpSpMkLst>
            <pc:docMk/>
            <pc:sldMk cId="2354769564" sldId="316"/>
            <ac:grpSpMk id="47" creationId="{CB04806E-DE07-4370-8B2D-439E32B3A25B}"/>
          </ac:grpSpMkLst>
        </pc:grpChg>
        <pc:grpChg chg="add del">
          <ac:chgData name="PALANIAPPAN Devarajan" userId="0ccb0e75-6f62-4860-b5c8-e1d1cc272866" providerId="ADAL" clId="{6BFA7752-9EC0-471E-AC56-E890149C7F72}" dt="2023-12-21T10:26:26.861" v="3414"/>
          <ac:grpSpMkLst>
            <pc:docMk/>
            <pc:sldMk cId="2354769564" sldId="316"/>
            <ac:grpSpMk id="64" creationId="{26176824-7946-6969-3841-DD5C101DF42D}"/>
          </ac:grpSpMkLst>
        </pc:grpChg>
        <pc:picChg chg="add del mod">
          <ac:chgData name="PALANIAPPAN Devarajan" userId="0ccb0e75-6f62-4860-b5c8-e1d1cc272866" providerId="ADAL" clId="{6BFA7752-9EC0-471E-AC56-E890149C7F72}" dt="2023-12-11T06:47:00.593" v="1669" actId="478"/>
          <ac:picMkLst>
            <pc:docMk/>
            <pc:sldMk cId="2354769564" sldId="316"/>
            <ac:picMk id="3" creationId="{EE19F93C-92FE-875D-041B-1A002BDF6439}"/>
          </ac:picMkLst>
        </pc:picChg>
        <pc:picChg chg="add del mod">
          <ac:chgData name="PALANIAPPAN Devarajan" userId="0ccb0e75-6f62-4860-b5c8-e1d1cc272866" providerId="ADAL" clId="{6BFA7752-9EC0-471E-AC56-E890149C7F72}" dt="2023-12-11T06:46:58.145" v="1668" actId="478"/>
          <ac:picMkLst>
            <pc:docMk/>
            <pc:sldMk cId="2354769564" sldId="316"/>
            <ac:picMk id="5" creationId="{CA820F76-AA40-4A8C-7D5A-AB5E49643CBD}"/>
          </ac:picMkLst>
        </pc:picChg>
        <pc:picChg chg="add del">
          <ac:chgData name="PALANIAPPAN Devarajan" userId="0ccb0e75-6f62-4860-b5c8-e1d1cc272866" providerId="ADAL" clId="{6BFA7752-9EC0-471E-AC56-E890149C7F72}" dt="2023-12-11T06:49:01.863" v="1705" actId="26606"/>
          <ac:picMkLst>
            <pc:docMk/>
            <pc:sldMk cId="2354769564" sldId="316"/>
            <ac:picMk id="7" creationId="{06307B20-52EB-38F4-3050-783F498979C1}"/>
          </ac:picMkLst>
        </pc:picChg>
        <pc:picChg chg="add del">
          <ac:chgData name="PALANIAPPAN Devarajan" userId="0ccb0e75-6f62-4860-b5c8-e1d1cc272866" providerId="ADAL" clId="{6BFA7752-9EC0-471E-AC56-E890149C7F72}" dt="2023-12-11T06:47:52.765" v="1675" actId="26606"/>
          <ac:picMkLst>
            <pc:docMk/>
            <pc:sldMk cId="2354769564" sldId="316"/>
            <ac:picMk id="7" creationId="{0DCC757F-19C5-8BD6-4268-12C1410D5382}"/>
          </ac:picMkLst>
        </pc:picChg>
        <pc:picChg chg="add del">
          <ac:chgData name="PALANIAPPAN Devarajan" userId="0ccb0e75-6f62-4860-b5c8-e1d1cc272866" providerId="ADAL" clId="{6BFA7752-9EC0-471E-AC56-E890149C7F72}" dt="2023-12-11T06:48:17.976" v="1684" actId="26606"/>
          <ac:picMkLst>
            <pc:docMk/>
            <pc:sldMk cId="2354769564" sldId="316"/>
            <ac:picMk id="7" creationId="{461F2980-BFB2-A383-B1D4-9554B381F2C4}"/>
          </ac:picMkLst>
        </pc:picChg>
        <pc:picChg chg="add del">
          <ac:chgData name="PALANIAPPAN Devarajan" userId="0ccb0e75-6f62-4860-b5c8-e1d1cc272866" providerId="ADAL" clId="{6BFA7752-9EC0-471E-AC56-E890149C7F72}" dt="2023-12-11T06:48:47.626" v="1693" actId="26606"/>
          <ac:picMkLst>
            <pc:docMk/>
            <pc:sldMk cId="2354769564" sldId="316"/>
            <ac:picMk id="7" creationId="{4A92146B-43A8-7BC2-C605-9DEC4013EB4B}"/>
          </ac:picMkLst>
        </pc:picChg>
        <pc:picChg chg="add del">
          <ac:chgData name="PALANIAPPAN Devarajan" userId="0ccb0e75-6f62-4860-b5c8-e1d1cc272866" providerId="ADAL" clId="{6BFA7752-9EC0-471E-AC56-E890149C7F72}" dt="2023-12-11T06:49:11.024" v="1711" actId="26606"/>
          <ac:picMkLst>
            <pc:docMk/>
            <pc:sldMk cId="2354769564" sldId="316"/>
            <ac:picMk id="7" creationId="{4E2E419B-A840-34B5-552B-57763CA14595}"/>
          </ac:picMkLst>
        </pc:picChg>
        <pc:picChg chg="add del">
          <ac:chgData name="PALANIAPPAN Devarajan" userId="0ccb0e75-6f62-4860-b5c8-e1d1cc272866" providerId="ADAL" clId="{6BFA7752-9EC0-471E-AC56-E890149C7F72}" dt="2023-12-11T06:48:20.275" v="1687" actId="26606"/>
          <ac:picMkLst>
            <pc:docMk/>
            <pc:sldMk cId="2354769564" sldId="316"/>
            <ac:picMk id="7" creationId="{5C33981A-C0E9-2DFA-4263-88DA01345BF5}"/>
          </ac:picMkLst>
        </pc:picChg>
        <pc:picChg chg="add del">
          <ac:chgData name="PALANIAPPAN Devarajan" userId="0ccb0e75-6f62-4860-b5c8-e1d1cc272866" providerId="ADAL" clId="{6BFA7752-9EC0-471E-AC56-E890149C7F72}" dt="2023-12-11T06:48:00.047" v="1678" actId="26606"/>
          <ac:picMkLst>
            <pc:docMk/>
            <pc:sldMk cId="2354769564" sldId="316"/>
            <ac:picMk id="7" creationId="{5EB8B88D-060C-BDD8-C160-242D1AC175DF}"/>
          </ac:picMkLst>
        </pc:picChg>
        <pc:picChg chg="add mod">
          <ac:chgData name="PALANIAPPAN Devarajan" userId="0ccb0e75-6f62-4860-b5c8-e1d1cc272866" providerId="ADAL" clId="{6BFA7752-9EC0-471E-AC56-E890149C7F72}" dt="2023-12-15T12:26:55.437" v="2207" actId="26606"/>
          <ac:picMkLst>
            <pc:docMk/>
            <pc:sldMk cId="2354769564" sldId="316"/>
            <ac:picMk id="7" creationId="{8C162CBE-9606-C8EA-6B2D-B1EB87E616E0}"/>
          </ac:picMkLst>
        </pc:picChg>
        <pc:picChg chg="add del">
          <ac:chgData name="PALANIAPPAN Devarajan" userId="0ccb0e75-6f62-4860-b5c8-e1d1cc272866" providerId="ADAL" clId="{6BFA7752-9EC0-471E-AC56-E890149C7F72}" dt="2023-12-11T06:49:15.173" v="1714" actId="26606"/>
          <ac:picMkLst>
            <pc:docMk/>
            <pc:sldMk cId="2354769564" sldId="316"/>
            <ac:picMk id="7" creationId="{92C590FC-977E-E0DA-84C2-82CBB68047DB}"/>
          </ac:picMkLst>
        </pc:picChg>
        <pc:picChg chg="add del">
          <ac:chgData name="PALANIAPPAN Devarajan" userId="0ccb0e75-6f62-4860-b5c8-e1d1cc272866" providerId="ADAL" clId="{6BFA7752-9EC0-471E-AC56-E890149C7F72}" dt="2023-12-11T06:49:06.913" v="1708" actId="26606"/>
          <ac:picMkLst>
            <pc:docMk/>
            <pc:sldMk cId="2354769564" sldId="316"/>
            <ac:picMk id="7" creationId="{C6735399-2D74-DB1C-D78D-4090448C5CB5}"/>
          </ac:picMkLst>
        </pc:picChg>
        <pc:picChg chg="add del">
          <ac:chgData name="PALANIAPPAN Devarajan" userId="0ccb0e75-6f62-4860-b5c8-e1d1cc272866" providerId="ADAL" clId="{6BFA7752-9EC0-471E-AC56-E890149C7F72}" dt="2023-12-11T06:48:06.017" v="1681" actId="26606"/>
          <ac:picMkLst>
            <pc:docMk/>
            <pc:sldMk cId="2354769564" sldId="316"/>
            <ac:picMk id="7" creationId="{F2BF75B2-C67D-CA6E-EF0A-5D48ACE1C707}"/>
          </ac:picMkLst>
        </pc:picChg>
        <pc:picChg chg="add del">
          <ac:chgData name="PALANIAPPAN Devarajan" userId="0ccb0e75-6f62-4860-b5c8-e1d1cc272866" providerId="ADAL" clId="{6BFA7752-9EC0-471E-AC56-E890149C7F72}" dt="2023-12-11T06:48:50.235" v="1696" actId="26606"/>
          <ac:picMkLst>
            <pc:docMk/>
            <pc:sldMk cId="2354769564" sldId="316"/>
            <ac:picMk id="7" creationId="{F46EF5FB-B71C-2E62-4783-3216E4F060A3}"/>
          </ac:picMkLst>
        </pc:picChg>
        <pc:picChg chg="add del mod replId">
          <ac:chgData name="PALANIAPPAN Devarajan" userId="0ccb0e75-6f62-4860-b5c8-e1d1cc272866" providerId="ADAL" clId="{6BFA7752-9EC0-471E-AC56-E890149C7F72}" dt="2023-12-11T06:49:15.202" v="1716" actId="26606"/>
          <ac:picMkLst>
            <pc:docMk/>
            <pc:sldMk cId="2354769564" sldId="316"/>
            <ac:picMk id="55" creationId="{8E9DF04F-2E05-9A84-BF57-9895878489F2}"/>
          </ac:picMkLst>
        </pc:picChg>
        <pc:picChg chg="add del mod replId">
          <ac:chgData name="PALANIAPPAN Devarajan" userId="0ccb0e75-6f62-4860-b5c8-e1d1cc272866" providerId="ADAL" clId="{6BFA7752-9EC0-471E-AC56-E890149C7F72}" dt="2023-12-11T07:04:28.592" v="1806" actId="26606"/>
          <ac:picMkLst>
            <pc:docMk/>
            <pc:sldMk cId="2354769564" sldId="316"/>
            <ac:picMk id="56" creationId="{32C89CD3-8907-715D-F742-80A271AB4C07}"/>
          </ac:picMkLst>
        </pc:picChg>
      </pc:sldChg>
      <pc:sldChg chg="addSp delSp modSp new mod ord modTransition setBg delDesignElem">
        <pc:chgData name="PALANIAPPAN Devarajan" userId="0ccb0e75-6f62-4860-b5c8-e1d1cc272866" providerId="ADAL" clId="{6BFA7752-9EC0-471E-AC56-E890149C7F72}" dt="2023-12-21T10:26:26.861" v="3414"/>
        <pc:sldMkLst>
          <pc:docMk/>
          <pc:sldMk cId="1212650819" sldId="317"/>
        </pc:sldMkLst>
        <pc:spChg chg="add del">
          <ac:chgData name="PALANIAPPAN Devarajan" userId="0ccb0e75-6f62-4860-b5c8-e1d1cc272866" providerId="ADAL" clId="{6BFA7752-9EC0-471E-AC56-E890149C7F72}" dt="2023-12-11T06:54:24.573" v="1744" actId="26606"/>
          <ac:spMkLst>
            <pc:docMk/>
            <pc:sldMk cId="1212650819" sldId="317"/>
            <ac:spMk id="8" creationId="{16B067B1-F4E5-4FDF-813D-C9E872E80075}"/>
          </ac:spMkLst>
        </pc:spChg>
        <pc:spChg chg="add del">
          <ac:chgData name="PALANIAPPAN Devarajan" userId="0ccb0e75-6f62-4860-b5c8-e1d1cc272866" providerId="ADAL" clId="{6BFA7752-9EC0-471E-AC56-E890149C7F72}" dt="2023-12-11T07:10:18.974" v="1961" actId="26606"/>
          <ac:spMkLst>
            <pc:docMk/>
            <pc:sldMk cId="1212650819" sldId="317"/>
            <ac:spMk id="10" creationId="{E2384209-CB15-4CDF-9D31-C44FD9A3F20D}"/>
          </ac:spMkLst>
        </pc:spChg>
        <pc:spChg chg="add del">
          <ac:chgData name="PALANIAPPAN Devarajan" userId="0ccb0e75-6f62-4860-b5c8-e1d1cc272866" providerId="ADAL" clId="{6BFA7752-9EC0-471E-AC56-E890149C7F72}" dt="2023-12-11T07:10:18.974" v="1961" actId="26606"/>
          <ac:spMkLst>
            <pc:docMk/>
            <pc:sldMk cId="1212650819" sldId="317"/>
            <ac:spMk id="11" creationId="{AB8C311F-7253-4AED-9701-7FC0708C41C7}"/>
          </ac:spMkLst>
        </pc:spChg>
        <pc:spChg chg="add del">
          <ac:chgData name="PALANIAPPAN Devarajan" userId="0ccb0e75-6f62-4860-b5c8-e1d1cc272866" providerId="ADAL" clId="{6BFA7752-9EC0-471E-AC56-E890149C7F72}" dt="2023-12-11T07:10:18.974" v="1961" actId="26606"/>
          <ac:spMkLst>
            <pc:docMk/>
            <pc:sldMk cId="1212650819" sldId="317"/>
            <ac:spMk id="12" creationId="{2633B3B5-CC90-43F0-8714-D31D1F3F0209}"/>
          </ac:spMkLst>
        </pc:spChg>
        <pc:spChg chg="add del">
          <ac:chgData name="PALANIAPPAN Devarajan" userId="0ccb0e75-6f62-4860-b5c8-e1d1cc272866" providerId="ADAL" clId="{6BFA7752-9EC0-471E-AC56-E890149C7F72}" dt="2023-12-11T07:10:18.974" v="1961" actId="26606"/>
          <ac:spMkLst>
            <pc:docMk/>
            <pc:sldMk cId="1212650819" sldId="317"/>
            <ac:spMk id="14" creationId="{A8D57A06-A426-446D-B02C-A2DC6B62E45E}"/>
          </ac:spMkLst>
        </pc:spChg>
        <pc:spChg chg="add del">
          <ac:chgData name="PALANIAPPAN Devarajan" userId="0ccb0e75-6f62-4860-b5c8-e1d1cc272866" providerId="ADAL" clId="{6BFA7752-9EC0-471E-AC56-E890149C7F72}" dt="2023-12-11T07:09:35.779" v="1950" actId="26606"/>
          <ac:spMkLst>
            <pc:docMk/>
            <pc:sldMk cId="1212650819" sldId="317"/>
            <ac:spMk id="19" creationId="{0B761509-3B9A-49A6-A84B-C3D86811697D}"/>
          </ac:spMkLst>
        </pc:spChg>
        <pc:spChg chg="add del">
          <ac:chgData name="PALANIAPPAN Devarajan" userId="0ccb0e75-6f62-4860-b5c8-e1d1cc272866" providerId="ADAL" clId="{6BFA7752-9EC0-471E-AC56-E890149C7F72}" dt="2023-12-11T07:09:35.779" v="1950" actId="26606"/>
          <ac:spMkLst>
            <pc:docMk/>
            <pc:sldMk cId="1212650819" sldId="317"/>
            <ac:spMk id="21" creationId="{91DE43FD-EB47-414A-B0AB-169B0FFFA527}"/>
          </ac:spMkLst>
        </pc:spChg>
        <pc:spChg chg="add del">
          <ac:chgData name="PALANIAPPAN Devarajan" userId="0ccb0e75-6f62-4860-b5c8-e1d1cc272866" providerId="ADAL" clId="{6BFA7752-9EC0-471E-AC56-E890149C7F72}" dt="2023-12-11T07:10:18.928" v="1959" actId="26606"/>
          <ac:spMkLst>
            <pc:docMk/>
            <pc:sldMk cId="1212650819" sldId="317"/>
            <ac:spMk id="25" creationId="{A8D57A06-A426-446D-B02C-A2DC6B62E45E}"/>
          </ac:spMkLst>
        </pc:spChg>
        <pc:spChg chg="add del">
          <ac:chgData name="PALANIAPPAN Devarajan" userId="0ccb0e75-6f62-4860-b5c8-e1d1cc272866" providerId="ADAL" clId="{6BFA7752-9EC0-471E-AC56-E890149C7F72}" dt="2023-12-11T07:09:43.707" v="1953" actId="26606"/>
          <ac:spMkLst>
            <pc:docMk/>
            <pc:sldMk cId="1212650819" sldId="317"/>
            <ac:spMk id="27" creationId="{32BC26D8-82FB-445E-AA49-62A77D7C1EE0}"/>
          </ac:spMkLst>
        </pc:spChg>
        <pc:spChg chg="add del">
          <ac:chgData name="PALANIAPPAN Devarajan" userId="0ccb0e75-6f62-4860-b5c8-e1d1cc272866" providerId="ADAL" clId="{6BFA7752-9EC0-471E-AC56-E890149C7F72}" dt="2023-12-11T07:09:43.707" v="1953" actId="26606"/>
          <ac:spMkLst>
            <pc:docMk/>
            <pc:sldMk cId="1212650819" sldId="317"/>
            <ac:spMk id="28" creationId="{CB44330D-EA18-4254-AA95-EB49948539B8}"/>
          </ac:spMkLst>
        </pc:spChg>
        <pc:spChg chg="add del">
          <ac:chgData name="PALANIAPPAN Devarajan" userId="0ccb0e75-6f62-4860-b5c8-e1d1cc272866" providerId="ADAL" clId="{6BFA7752-9EC0-471E-AC56-E890149C7F72}" dt="2023-12-11T07:10:15.134" v="1956" actId="26606"/>
          <ac:spMkLst>
            <pc:docMk/>
            <pc:sldMk cId="1212650819" sldId="317"/>
            <ac:spMk id="30" creationId="{E2BA2BD9-7B54-4190-8F06-3EF3658A0020}"/>
          </ac:spMkLst>
        </pc:spChg>
        <pc:spChg chg="add del">
          <ac:chgData name="PALANIAPPAN Devarajan" userId="0ccb0e75-6f62-4860-b5c8-e1d1cc272866" providerId="ADAL" clId="{6BFA7752-9EC0-471E-AC56-E890149C7F72}" dt="2023-12-11T07:10:18.928" v="1959" actId="26606"/>
          <ac:spMkLst>
            <pc:docMk/>
            <pc:sldMk cId="1212650819" sldId="317"/>
            <ac:spMk id="32" creationId="{AB8C311F-7253-4AED-9701-7FC0708C41C7}"/>
          </ac:spMkLst>
        </pc:spChg>
        <pc:spChg chg="add del">
          <ac:chgData name="PALANIAPPAN Devarajan" userId="0ccb0e75-6f62-4860-b5c8-e1d1cc272866" providerId="ADAL" clId="{6BFA7752-9EC0-471E-AC56-E890149C7F72}" dt="2023-12-11T07:10:18.928" v="1959" actId="26606"/>
          <ac:spMkLst>
            <pc:docMk/>
            <pc:sldMk cId="1212650819" sldId="317"/>
            <ac:spMk id="33" creationId="{E2384209-CB15-4CDF-9D31-C44FD9A3F20D}"/>
          </ac:spMkLst>
        </pc:spChg>
        <pc:spChg chg="add del">
          <ac:chgData name="PALANIAPPAN Devarajan" userId="0ccb0e75-6f62-4860-b5c8-e1d1cc272866" providerId="ADAL" clId="{6BFA7752-9EC0-471E-AC56-E890149C7F72}" dt="2023-12-11T07:10:18.928" v="1959" actId="26606"/>
          <ac:spMkLst>
            <pc:docMk/>
            <pc:sldMk cId="1212650819" sldId="317"/>
            <ac:spMk id="34" creationId="{2633B3B5-CC90-43F0-8714-D31D1F3F0209}"/>
          </ac:spMkLst>
        </pc:spChg>
        <pc:spChg chg="mod">
          <ac:chgData name="PALANIAPPAN Devarajan" userId="0ccb0e75-6f62-4860-b5c8-e1d1cc272866" providerId="ADAL" clId="{6BFA7752-9EC0-471E-AC56-E890149C7F72}" dt="2023-12-11T07:12:05.698" v="1978" actId="255"/>
          <ac:spMkLst>
            <pc:docMk/>
            <pc:sldMk cId="1212650819" sldId="317"/>
            <ac:spMk id="48" creationId="{1B42538B-E30F-4967-A6C1-8EBA775F4D60}"/>
          </ac:spMkLst>
        </pc:spChg>
        <pc:spChg chg="mod">
          <ac:chgData name="PALANIAPPAN Devarajan" userId="0ccb0e75-6f62-4860-b5c8-e1d1cc272866" providerId="ADAL" clId="{6BFA7752-9EC0-471E-AC56-E890149C7F72}" dt="2023-12-11T07:12:05.698" v="1978" actId="255"/>
          <ac:spMkLst>
            <pc:docMk/>
            <pc:sldMk cId="1212650819" sldId="317"/>
            <ac:spMk id="49" creationId="{9A6BD9AC-4DE7-4B20-8547-4E3B375C21F7}"/>
          </ac:spMkLst>
        </pc:spChg>
        <pc:spChg chg="add del">
          <ac:chgData name="PALANIAPPAN Devarajan" userId="0ccb0e75-6f62-4860-b5c8-e1d1cc272866" providerId="ADAL" clId="{6BFA7752-9EC0-471E-AC56-E890149C7F72}" dt="2023-12-11T07:11:24.030" v="1969" actId="26606"/>
          <ac:spMkLst>
            <pc:docMk/>
            <pc:sldMk cId="1212650819" sldId="317"/>
            <ac:spMk id="50" creationId="{0B761509-3B9A-49A6-A84B-C3D86811697D}"/>
          </ac:spMkLst>
        </pc:spChg>
        <pc:spChg chg="add del">
          <ac:chgData name="PALANIAPPAN Devarajan" userId="0ccb0e75-6f62-4860-b5c8-e1d1cc272866" providerId="ADAL" clId="{6BFA7752-9EC0-471E-AC56-E890149C7F72}" dt="2023-12-11T07:11:24.030" v="1969" actId="26606"/>
          <ac:spMkLst>
            <pc:docMk/>
            <pc:sldMk cId="1212650819" sldId="317"/>
            <ac:spMk id="51" creationId="{91DE43FD-EB47-414A-B0AB-169B0FFFA527}"/>
          </ac:spMkLst>
        </pc:spChg>
        <pc:spChg chg="add del">
          <ac:chgData name="PALANIAPPAN Devarajan" userId="0ccb0e75-6f62-4860-b5c8-e1d1cc272866" providerId="ADAL" clId="{6BFA7752-9EC0-471E-AC56-E890149C7F72}" dt="2023-12-11T07:12:14.577" v="1979" actId="26606"/>
          <ac:spMkLst>
            <pc:docMk/>
            <pc:sldMk cId="1212650819" sldId="317"/>
            <ac:spMk id="56" creationId="{0B761509-3B9A-49A6-A84B-C3D86811697D}"/>
          </ac:spMkLst>
        </pc:spChg>
        <pc:spChg chg="add del">
          <ac:chgData name="PALANIAPPAN Devarajan" userId="0ccb0e75-6f62-4860-b5c8-e1d1cc272866" providerId="ADAL" clId="{6BFA7752-9EC0-471E-AC56-E890149C7F72}" dt="2023-12-11T07:12:14.577" v="1979" actId="26606"/>
          <ac:spMkLst>
            <pc:docMk/>
            <pc:sldMk cId="1212650819" sldId="317"/>
            <ac:spMk id="57" creationId="{91DE43FD-EB47-414A-B0AB-169B0FFFA527}"/>
          </ac:spMkLst>
        </pc:spChg>
        <pc:grpChg chg="add del">
          <ac:chgData name="PALANIAPPAN Devarajan" userId="0ccb0e75-6f62-4860-b5c8-e1d1cc272866" providerId="ADAL" clId="{6BFA7752-9EC0-471E-AC56-E890149C7F72}" dt="2023-12-11T07:09:35.779" v="1950" actId="26606"/>
          <ac:grpSpMkLst>
            <pc:docMk/>
            <pc:sldMk cId="1212650819" sldId="317"/>
            <ac:grpSpMk id="23" creationId="{58495BCC-CE77-4CC2-952E-846F41119FD5}"/>
          </ac:grpSpMkLst>
        </pc:grpChg>
        <pc:grpChg chg="add del">
          <ac:chgData name="PALANIAPPAN Devarajan" userId="0ccb0e75-6f62-4860-b5c8-e1d1cc272866" providerId="ADAL" clId="{6BFA7752-9EC0-471E-AC56-E890149C7F72}" dt="2023-12-21T10:26:26.861" v="3414"/>
          <ac:grpSpMkLst>
            <pc:docMk/>
            <pc:sldMk cId="1212650819" sldId="317"/>
            <ac:grpSpMk id="36" creationId="{26176824-7946-6969-3841-DD5C101DF42D}"/>
          </ac:grpSpMkLst>
        </pc:grpChg>
        <pc:grpChg chg="add del">
          <ac:chgData name="PALANIAPPAN Devarajan" userId="0ccb0e75-6f62-4860-b5c8-e1d1cc272866" providerId="ADAL" clId="{6BFA7752-9EC0-471E-AC56-E890149C7F72}" dt="2023-12-11T07:11:07.654" v="1966" actId="26606"/>
          <ac:grpSpMkLst>
            <pc:docMk/>
            <pc:sldMk cId="1212650819" sldId="317"/>
            <ac:grpSpMk id="43" creationId="{26176824-7946-6969-3841-DD5C101DF42D}"/>
          </ac:grpSpMkLst>
        </pc:grpChg>
        <pc:grpChg chg="add del">
          <ac:chgData name="PALANIAPPAN Devarajan" userId="0ccb0e75-6f62-4860-b5c8-e1d1cc272866" providerId="ADAL" clId="{6BFA7752-9EC0-471E-AC56-E890149C7F72}" dt="2023-12-11T07:11:24.030" v="1969" actId="26606"/>
          <ac:grpSpMkLst>
            <pc:docMk/>
            <pc:sldMk cId="1212650819" sldId="317"/>
            <ac:grpSpMk id="52" creationId="{58495BCC-CE77-4CC2-952E-846F41119FD5}"/>
          </ac:grpSpMkLst>
        </pc:grpChg>
        <pc:grpChg chg="add del">
          <ac:chgData name="PALANIAPPAN Devarajan" userId="0ccb0e75-6f62-4860-b5c8-e1d1cc272866" providerId="ADAL" clId="{6BFA7752-9EC0-471E-AC56-E890149C7F72}" dt="2023-12-11T07:11:32.160" v="1972" actId="26606"/>
          <ac:grpSpMkLst>
            <pc:docMk/>
            <pc:sldMk cId="1212650819" sldId="317"/>
            <ac:grpSpMk id="54" creationId="{A182C109-9E4C-3C96-8794-9411573CBDAF}"/>
          </ac:grpSpMkLst>
        </pc:grpChg>
        <pc:grpChg chg="add del">
          <ac:chgData name="PALANIAPPAN Devarajan" userId="0ccb0e75-6f62-4860-b5c8-e1d1cc272866" providerId="ADAL" clId="{6BFA7752-9EC0-471E-AC56-E890149C7F72}" dt="2023-12-11T07:12:14.577" v="1979" actId="26606"/>
          <ac:grpSpMkLst>
            <pc:docMk/>
            <pc:sldMk cId="1212650819" sldId="317"/>
            <ac:grpSpMk id="58" creationId="{58495BCC-CE77-4CC2-952E-846F41119FD5}"/>
          </ac:grpSpMkLst>
        </pc:grpChg>
        <pc:picChg chg="add del mod replId">
          <ac:chgData name="PALANIAPPAN Devarajan" userId="0ccb0e75-6f62-4860-b5c8-e1d1cc272866" providerId="ADAL" clId="{6BFA7752-9EC0-471E-AC56-E890149C7F72}" dt="2023-12-11T07:12:14.577" v="1979" actId="26606"/>
          <ac:picMkLst>
            <pc:docMk/>
            <pc:sldMk cId="1212650819" sldId="317"/>
            <ac:picMk id="3" creationId="{0DC92360-AFDC-88DB-CA06-2D52C8772C76}"/>
          </ac:picMkLst>
        </pc:picChg>
        <pc:picChg chg="add del">
          <ac:chgData name="PALANIAPPAN Devarajan" userId="0ccb0e75-6f62-4860-b5c8-e1d1cc272866" providerId="ADAL" clId="{6BFA7752-9EC0-471E-AC56-E890149C7F72}" dt="2023-12-11T07:10:18.928" v="1959" actId="26606"/>
          <ac:picMkLst>
            <pc:docMk/>
            <pc:sldMk cId="1212650819" sldId="317"/>
            <ac:picMk id="3" creationId="{3FB773D6-39A3-ED0D-7108-F94AFC2C7D87}"/>
          </ac:picMkLst>
        </pc:picChg>
        <pc:picChg chg="add del">
          <ac:chgData name="PALANIAPPAN Devarajan" userId="0ccb0e75-6f62-4860-b5c8-e1d1cc272866" providerId="ADAL" clId="{6BFA7752-9EC0-471E-AC56-E890149C7F72}" dt="2023-12-11T07:10:15.134" v="1956" actId="26606"/>
          <ac:picMkLst>
            <pc:docMk/>
            <pc:sldMk cId="1212650819" sldId="317"/>
            <ac:picMk id="3" creationId="{473E140D-42FB-87F1-CB0A-15351AD3595B}"/>
          </ac:picMkLst>
        </pc:picChg>
        <pc:picChg chg="add del">
          <ac:chgData name="PALANIAPPAN Devarajan" userId="0ccb0e75-6f62-4860-b5c8-e1d1cc272866" providerId="ADAL" clId="{6BFA7752-9EC0-471E-AC56-E890149C7F72}" dt="2023-12-11T07:09:43.707" v="1953" actId="26606"/>
          <ac:picMkLst>
            <pc:docMk/>
            <pc:sldMk cId="1212650819" sldId="317"/>
            <ac:picMk id="3" creationId="{54E7A352-C774-79ED-37D4-FFF705283D1F}"/>
          </ac:picMkLst>
        </pc:picChg>
        <pc:picChg chg="add del">
          <ac:chgData name="PALANIAPPAN Devarajan" userId="0ccb0e75-6f62-4860-b5c8-e1d1cc272866" providerId="ADAL" clId="{6BFA7752-9EC0-471E-AC56-E890149C7F72}" dt="2023-12-11T07:11:32.160" v="1972" actId="26606"/>
          <ac:picMkLst>
            <pc:docMk/>
            <pc:sldMk cId="1212650819" sldId="317"/>
            <ac:picMk id="3" creationId="{A97FFE9E-7F57-D2E5-76D8-473BCAA6EE43}"/>
          </ac:picMkLst>
        </pc:picChg>
        <pc:picChg chg="add del">
          <ac:chgData name="PALANIAPPAN Devarajan" userId="0ccb0e75-6f62-4860-b5c8-e1d1cc272866" providerId="ADAL" clId="{6BFA7752-9EC0-471E-AC56-E890149C7F72}" dt="2023-12-11T07:09:35.779" v="1950" actId="26606"/>
          <ac:picMkLst>
            <pc:docMk/>
            <pc:sldMk cId="1212650819" sldId="317"/>
            <ac:picMk id="3" creationId="{B20981F8-E092-F25C-46D2-195D2107BD91}"/>
          </ac:picMkLst>
        </pc:picChg>
        <pc:picChg chg="add del">
          <ac:chgData name="PALANIAPPAN Devarajan" userId="0ccb0e75-6f62-4860-b5c8-e1d1cc272866" providerId="ADAL" clId="{6BFA7752-9EC0-471E-AC56-E890149C7F72}" dt="2023-12-11T06:54:24.573" v="1744" actId="26606"/>
          <ac:picMkLst>
            <pc:docMk/>
            <pc:sldMk cId="1212650819" sldId="317"/>
            <ac:picMk id="3" creationId="{BB60205E-4980-988A-844D-A96B88A77984}"/>
          </ac:picMkLst>
        </pc:picChg>
        <pc:picChg chg="add del">
          <ac:chgData name="PALANIAPPAN Devarajan" userId="0ccb0e75-6f62-4860-b5c8-e1d1cc272866" providerId="ADAL" clId="{6BFA7752-9EC0-471E-AC56-E890149C7F72}" dt="2023-12-11T07:11:07.654" v="1966" actId="26606"/>
          <ac:picMkLst>
            <pc:docMk/>
            <pc:sldMk cId="1212650819" sldId="317"/>
            <ac:picMk id="3" creationId="{CE1E7E43-5F94-0597-AF81-FB253BE5962E}"/>
          </ac:picMkLst>
        </pc:picChg>
        <pc:picChg chg="add del">
          <ac:chgData name="PALANIAPPAN Devarajan" userId="0ccb0e75-6f62-4860-b5c8-e1d1cc272866" providerId="ADAL" clId="{6BFA7752-9EC0-471E-AC56-E890149C7F72}" dt="2023-12-11T07:12:14.577" v="1979" actId="26606"/>
          <ac:picMkLst>
            <pc:docMk/>
            <pc:sldMk cId="1212650819" sldId="317"/>
            <ac:picMk id="3" creationId="{D5EEE201-9A7C-4268-7185-129726272CE3}"/>
          </ac:picMkLst>
        </pc:picChg>
        <pc:picChg chg="add del mod replId">
          <ac:chgData name="PALANIAPPAN Devarajan" userId="0ccb0e75-6f62-4860-b5c8-e1d1cc272866" providerId="ADAL" clId="{6BFA7752-9EC0-471E-AC56-E890149C7F72}" dt="2023-12-11T06:54:24.620" v="1746" actId="26606"/>
          <ac:picMkLst>
            <pc:docMk/>
            <pc:sldMk cId="1212650819" sldId="317"/>
            <ac:picMk id="13" creationId="{24BB994D-757C-6C25-6E45-84CB78E64243}"/>
          </ac:picMkLst>
        </pc:picChg>
        <pc:picChg chg="add del mod replId">
          <ac:chgData name="PALANIAPPAN Devarajan" userId="0ccb0e75-6f62-4860-b5c8-e1d1cc272866" providerId="ADAL" clId="{6BFA7752-9EC0-471E-AC56-E890149C7F72}" dt="2023-12-11T07:10:18.974" v="1961" actId="26606"/>
          <ac:picMkLst>
            <pc:docMk/>
            <pc:sldMk cId="1212650819" sldId="317"/>
            <ac:picMk id="39" creationId="{F1142EDF-5478-BDE5-886A-EEC5FF5D46F2}"/>
          </ac:picMkLst>
        </pc:picChg>
      </pc:sldChg>
      <pc:sldChg chg="addSp delSp modSp new mod setBg delDesignElem">
        <pc:chgData name="PALANIAPPAN Devarajan" userId="0ccb0e75-6f62-4860-b5c8-e1d1cc272866" providerId="ADAL" clId="{6BFA7752-9EC0-471E-AC56-E890149C7F72}" dt="2023-12-21T10:26:26.861" v="3414"/>
        <pc:sldMkLst>
          <pc:docMk/>
          <pc:sldMk cId="2339553640" sldId="318"/>
        </pc:sldMkLst>
        <pc:spChg chg="add del mod ord">
          <ac:chgData name="PALANIAPPAN Devarajan" userId="0ccb0e75-6f62-4860-b5c8-e1d1cc272866" providerId="ADAL" clId="{6BFA7752-9EC0-471E-AC56-E890149C7F72}" dt="2023-12-20T10:29:19.939" v="2770" actId="26606"/>
          <ac:spMkLst>
            <pc:docMk/>
            <pc:sldMk cId="2339553640" sldId="318"/>
            <ac:spMk id="2" creationId="{CF123E6F-81AA-6EC6-487A-1825576BE12E}"/>
          </ac:spMkLst>
        </pc:spChg>
        <pc:spChg chg="add del mod">
          <ac:chgData name="PALANIAPPAN Devarajan" userId="0ccb0e75-6f62-4860-b5c8-e1d1cc272866" providerId="ADAL" clId="{6BFA7752-9EC0-471E-AC56-E890149C7F72}" dt="2023-12-20T10:27:01.962" v="2745" actId="478"/>
          <ac:spMkLst>
            <pc:docMk/>
            <pc:sldMk cId="2339553640" sldId="318"/>
            <ac:spMk id="4" creationId="{015F5011-3BDC-2426-7E05-F854F3CA9376}"/>
          </ac:spMkLst>
        </pc:spChg>
        <pc:spChg chg="add del mod">
          <ac:chgData name="PALANIAPPAN Devarajan" userId="0ccb0e75-6f62-4860-b5c8-e1d1cc272866" providerId="ADAL" clId="{6BFA7752-9EC0-471E-AC56-E890149C7F72}" dt="2023-12-20T10:27:13.574" v="2748"/>
          <ac:spMkLst>
            <pc:docMk/>
            <pc:sldMk cId="2339553640" sldId="318"/>
            <ac:spMk id="6" creationId="{EBA8451F-DC4B-5E68-C956-CBD08D7F4C5F}"/>
          </ac:spMkLst>
        </pc:spChg>
        <pc:spChg chg="add del mod">
          <ac:chgData name="PALANIAPPAN Devarajan" userId="0ccb0e75-6f62-4860-b5c8-e1d1cc272866" providerId="ADAL" clId="{6BFA7752-9EC0-471E-AC56-E890149C7F72}" dt="2023-12-20T10:27:50.173" v="2759"/>
          <ac:spMkLst>
            <pc:docMk/>
            <pc:sldMk cId="2339553640" sldId="318"/>
            <ac:spMk id="7" creationId="{9BD19FA6-BF4A-D481-AAC7-1E77A7604CC1}"/>
          </ac:spMkLst>
        </pc:spChg>
        <pc:spChg chg="add del mod">
          <ac:chgData name="PALANIAPPAN Devarajan" userId="0ccb0e75-6f62-4860-b5c8-e1d1cc272866" providerId="ADAL" clId="{6BFA7752-9EC0-471E-AC56-E890149C7F72}" dt="2023-12-20T10:27:50.173" v="2757" actId="478"/>
          <ac:spMkLst>
            <pc:docMk/>
            <pc:sldMk cId="2339553640" sldId="318"/>
            <ac:spMk id="9" creationId="{57B75130-485B-CA0F-C46E-870350332E39}"/>
          </ac:spMkLst>
        </pc:spChg>
        <pc:spChg chg="add del mod">
          <ac:chgData name="PALANIAPPAN Devarajan" userId="0ccb0e75-6f62-4860-b5c8-e1d1cc272866" providerId="ADAL" clId="{6BFA7752-9EC0-471E-AC56-E890149C7F72}" dt="2023-12-20T11:04:03.182" v="2905" actId="26606"/>
          <ac:spMkLst>
            <pc:docMk/>
            <pc:sldMk cId="2339553640" sldId="318"/>
            <ac:spMk id="10" creationId="{1FA14BF0-2782-FA1E-B66A-1FB223B73D2B}"/>
          </ac:spMkLst>
        </pc:spChg>
        <pc:spChg chg="add del">
          <ac:chgData name="PALANIAPPAN Devarajan" userId="0ccb0e75-6f62-4860-b5c8-e1d1cc272866" providerId="ADAL" clId="{6BFA7752-9EC0-471E-AC56-E890149C7F72}" dt="2023-12-20T10:29:19.923" v="2769" actId="26606"/>
          <ac:spMkLst>
            <pc:docMk/>
            <pc:sldMk cId="2339553640" sldId="318"/>
            <ac:spMk id="16" creationId="{2550BE34-C2B8-49B8-8519-67A8CAD51AE9}"/>
          </ac:spMkLst>
        </pc:spChg>
        <pc:spChg chg="add del">
          <ac:chgData name="PALANIAPPAN Devarajan" userId="0ccb0e75-6f62-4860-b5c8-e1d1cc272866" providerId="ADAL" clId="{6BFA7752-9EC0-471E-AC56-E890149C7F72}" dt="2023-12-20T10:29:19.923" v="2769" actId="26606"/>
          <ac:spMkLst>
            <pc:docMk/>
            <pc:sldMk cId="2339553640" sldId="318"/>
            <ac:spMk id="18" creationId="{A7457DD9-5A45-400A-AB4B-4B4EDECA25F1}"/>
          </ac:spMkLst>
        </pc:spChg>
        <pc:spChg chg="add del">
          <ac:chgData name="PALANIAPPAN Devarajan" userId="0ccb0e75-6f62-4860-b5c8-e1d1cc272866" providerId="ADAL" clId="{6BFA7752-9EC0-471E-AC56-E890149C7F72}" dt="2023-12-20T10:29:19.923" v="2769" actId="26606"/>
          <ac:spMkLst>
            <pc:docMk/>
            <pc:sldMk cId="2339553640" sldId="318"/>
            <ac:spMk id="20" creationId="{441CF7D6-A660-431A-B0BB-140A0D5556B6}"/>
          </ac:spMkLst>
        </pc:spChg>
        <pc:spChg chg="add del">
          <ac:chgData name="PALANIAPPAN Devarajan" userId="0ccb0e75-6f62-4860-b5c8-e1d1cc272866" providerId="ADAL" clId="{6BFA7752-9EC0-471E-AC56-E890149C7F72}" dt="2023-12-20T10:29:19.923" v="2769" actId="26606"/>
          <ac:spMkLst>
            <pc:docMk/>
            <pc:sldMk cId="2339553640" sldId="318"/>
            <ac:spMk id="22" creationId="{0570A85B-3810-4F95-97B0-CBF4CCDB381C}"/>
          </ac:spMkLst>
        </pc:spChg>
        <pc:spChg chg="add del">
          <ac:chgData name="PALANIAPPAN Devarajan" userId="0ccb0e75-6f62-4860-b5c8-e1d1cc272866" providerId="ADAL" clId="{6BFA7752-9EC0-471E-AC56-E890149C7F72}" dt="2023-12-20T10:30:45.794" v="2799" actId="26606"/>
          <ac:spMkLst>
            <pc:docMk/>
            <pc:sldMk cId="2339553640" sldId="318"/>
            <ac:spMk id="30" creationId="{AF6CB648-9554-488A-B457-99CAAD1DA528}"/>
          </ac:spMkLst>
        </pc:spChg>
        <pc:spChg chg="add del">
          <ac:chgData name="PALANIAPPAN Devarajan" userId="0ccb0e75-6f62-4860-b5c8-e1d1cc272866" providerId="ADAL" clId="{6BFA7752-9EC0-471E-AC56-E890149C7F72}" dt="2023-12-20T10:30:45.794" v="2799" actId="26606"/>
          <ac:spMkLst>
            <pc:docMk/>
            <pc:sldMk cId="2339553640" sldId="318"/>
            <ac:spMk id="32" creationId="{E3ADCBE7-9330-1CDA-00EB-CDD12DB722FF}"/>
          </ac:spMkLst>
        </pc:spChg>
        <pc:spChg chg="add del">
          <ac:chgData name="PALANIAPPAN Devarajan" userId="0ccb0e75-6f62-4860-b5c8-e1d1cc272866" providerId="ADAL" clId="{6BFA7752-9EC0-471E-AC56-E890149C7F72}" dt="2023-12-20T10:31:01.992" v="2801" actId="26606"/>
          <ac:spMkLst>
            <pc:docMk/>
            <pc:sldMk cId="2339553640" sldId="318"/>
            <ac:spMk id="34" creationId="{2B97F24A-32CE-4C1C-A50D-3016B394DCFB}"/>
          </ac:spMkLst>
        </pc:spChg>
        <pc:spChg chg="add del">
          <ac:chgData name="PALANIAPPAN Devarajan" userId="0ccb0e75-6f62-4860-b5c8-e1d1cc272866" providerId="ADAL" clId="{6BFA7752-9EC0-471E-AC56-E890149C7F72}" dt="2023-12-20T10:31:01.992" v="2801" actId="26606"/>
          <ac:spMkLst>
            <pc:docMk/>
            <pc:sldMk cId="2339553640" sldId="318"/>
            <ac:spMk id="35" creationId="{CD8B4F24-440B-49E9-B85D-733523DC064B}"/>
          </ac:spMkLst>
        </pc:spChg>
        <pc:spChg chg="add del">
          <ac:chgData name="PALANIAPPAN Devarajan" userId="0ccb0e75-6f62-4860-b5c8-e1d1cc272866" providerId="ADAL" clId="{6BFA7752-9EC0-471E-AC56-E890149C7F72}" dt="2023-12-20T10:31:11.933" v="2803" actId="26606"/>
          <ac:spMkLst>
            <pc:docMk/>
            <pc:sldMk cId="2339553640" sldId="318"/>
            <ac:spMk id="37" creationId="{AF6CB648-9554-488A-B457-99CAAD1DA528}"/>
          </ac:spMkLst>
        </pc:spChg>
        <pc:spChg chg="add del">
          <ac:chgData name="PALANIAPPAN Devarajan" userId="0ccb0e75-6f62-4860-b5c8-e1d1cc272866" providerId="ADAL" clId="{6BFA7752-9EC0-471E-AC56-E890149C7F72}" dt="2023-12-20T10:31:11.933" v="2803" actId="26606"/>
          <ac:spMkLst>
            <pc:docMk/>
            <pc:sldMk cId="2339553640" sldId="318"/>
            <ac:spMk id="38" creationId="{E3ADCBE7-9330-1CDA-00EB-CDD12DB722FF}"/>
          </ac:spMkLst>
        </pc:spChg>
        <pc:spChg chg="add del">
          <ac:chgData name="PALANIAPPAN Devarajan" userId="0ccb0e75-6f62-4860-b5c8-e1d1cc272866" providerId="ADAL" clId="{6BFA7752-9EC0-471E-AC56-E890149C7F72}" dt="2023-12-20T10:31:13.613" v="2805" actId="26606"/>
          <ac:spMkLst>
            <pc:docMk/>
            <pc:sldMk cId="2339553640" sldId="318"/>
            <ac:spMk id="40" creationId="{B6FACB3C-9069-4791-BC5C-0DB7CD19B853}"/>
          </ac:spMkLst>
        </pc:spChg>
        <pc:spChg chg="add del">
          <ac:chgData name="PALANIAPPAN Devarajan" userId="0ccb0e75-6f62-4860-b5c8-e1d1cc272866" providerId="ADAL" clId="{6BFA7752-9EC0-471E-AC56-E890149C7F72}" dt="2023-12-20T10:31:13.613" v="2805" actId="26606"/>
          <ac:spMkLst>
            <pc:docMk/>
            <pc:sldMk cId="2339553640" sldId="318"/>
            <ac:spMk id="41" creationId="{71F2038E-D777-4B76-81DD-DD13EE91B9DD}"/>
          </ac:spMkLst>
        </pc:spChg>
        <pc:spChg chg="add del">
          <ac:chgData name="PALANIAPPAN Devarajan" userId="0ccb0e75-6f62-4860-b5c8-e1d1cc272866" providerId="ADAL" clId="{6BFA7752-9EC0-471E-AC56-E890149C7F72}" dt="2023-12-20T10:31:16.615" v="2807" actId="26606"/>
          <ac:spMkLst>
            <pc:docMk/>
            <pc:sldMk cId="2339553640" sldId="318"/>
            <ac:spMk id="47" creationId="{2B97F24A-32CE-4C1C-A50D-3016B394DCFB}"/>
          </ac:spMkLst>
        </pc:spChg>
        <pc:spChg chg="add del">
          <ac:chgData name="PALANIAPPAN Devarajan" userId="0ccb0e75-6f62-4860-b5c8-e1d1cc272866" providerId="ADAL" clId="{6BFA7752-9EC0-471E-AC56-E890149C7F72}" dt="2023-12-20T10:31:16.615" v="2807" actId="26606"/>
          <ac:spMkLst>
            <pc:docMk/>
            <pc:sldMk cId="2339553640" sldId="318"/>
            <ac:spMk id="48" creationId="{CD8B4F24-440B-49E9-B85D-733523DC064B}"/>
          </ac:spMkLst>
        </pc:spChg>
        <pc:spChg chg="add del">
          <ac:chgData name="PALANIAPPAN Devarajan" userId="0ccb0e75-6f62-4860-b5c8-e1d1cc272866" providerId="ADAL" clId="{6BFA7752-9EC0-471E-AC56-E890149C7F72}" dt="2023-12-20T10:31:20.450" v="2809" actId="26606"/>
          <ac:spMkLst>
            <pc:docMk/>
            <pc:sldMk cId="2339553640" sldId="318"/>
            <ac:spMk id="50" creationId="{2B97F24A-32CE-4C1C-A50D-3016B394DCFB}"/>
          </ac:spMkLst>
        </pc:spChg>
        <pc:spChg chg="add del">
          <ac:chgData name="PALANIAPPAN Devarajan" userId="0ccb0e75-6f62-4860-b5c8-e1d1cc272866" providerId="ADAL" clId="{6BFA7752-9EC0-471E-AC56-E890149C7F72}" dt="2023-12-20T10:31:20.450" v="2809" actId="26606"/>
          <ac:spMkLst>
            <pc:docMk/>
            <pc:sldMk cId="2339553640" sldId="318"/>
            <ac:spMk id="51" creationId="{CD8B4F24-440B-49E9-B85D-733523DC064B}"/>
          </ac:spMkLst>
        </pc:spChg>
        <pc:spChg chg="add del">
          <ac:chgData name="PALANIAPPAN Devarajan" userId="0ccb0e75-6f62-4860-b5c8-e1d1cc272866" providerId="ADAL" clId="{6BFA7752-9EC0-471E-AC56-E890149C7F72}" dt="2023-12-20T10:31:22.383" v="2811" actId="26606"/>
          <ac:spMkLst>
            <pc:docMk/>
            <pc:sldMk cId="2339553640" sldId="318"/>
            <ac:spMk id="53" creationId="{2EB492CD-616E-47F8-933B-5E2D952A0593}"/>
          </ac:spMkLst>
        </pc:spChg>
        <pc:spChg chg="add del">
          <ac:chgData name="PALANIAPPAN Devarajan" userId="0ccb0e75-6f62-4860-b5c8-e1d1cc272866" providerId="ADAL" clId="{6BFA7752-9EC0-471E-AC56-E890149C7F72}" dt="2023-12-20T10:31:22.383" v="2811" actId="26606"/>
          <ac:spMkLst>
            <pc:docMk/>
            <pc:sldMk cId="2339553640" sldId="318"/>
            <ac:spMk id="54" creationId="{59383CF9-23B5-4335-9B21-1791C4CF1C75}"/>
          </ac:spMkLst>
        </pc:spChg>
        <pc:spChg chg="add del">
          <ac:chgData name="PALANIAPPAN Devarajan" userId="0ccb0e75-6f62-4860-b5c8-e1d1cc272866" providerId="ADAL" clId="{6BFA7752-9EC0-471E-AC56-E890149C7F72}" dt="2023-12-20T10:31:22.383" v="2811" actId="26606"/>
          <ac:spMkLst>
            <pc:docMk/>
            <pc:sldMk cId="2339553640" sldId="318"/>
            <ac:spMk id="55" creationId="{0007FE00-9498-4706-B255-6437B0252C02}"/>
          </ac:spMkLst>
        </pc:spChg>
        <pc:spChg chg="add del">
          <ac:chgData name="PALANIAPPAN Devarajan" userId="0ccb0e75-6f62-4860-b5c8-e1d1cc272866" providerId="ADAL" clId="{6BFA7752-9EC0-471E-AC56-E890149C7F72}" dt="2023-12-20T10:31:26.564" v="2813" actId="26606"/>
          <ac:spMkLst>
            <pc:docMk/>
            <pc:sldMk cId="2339553640" sldId="318"/>
            <ac:spMk id="57" creationId="{0E3596DD-156A-473E-9BB3-C6A29F7574E9}"/>
          </ac:spMkLst>
        </pc:spChg>
        <pc:spChg chg="add del">
          <ac:chgData name="PALANIAPPAN Devarajan" userId="0ccb0e75-6f62-4860-b5c8-e1d1cc272866" providerId="ADAL" clId="{6BFA7752-9EC0-471E-AC56-E890149C7F72}" dt="2023-12-20T10:31:26.564" v="2813" actId="26606"/>
          <ac:spMkLst>
            <pc:docMk/>
            <pc:sldMk cId="2339553640" sldId="318"/>
            <ac:spMk id="58" creationId="{2C46C4D6-C474-4E92-B52E-944C1118F7B6}"/>
          </ac:spMkLst>
        </pc:spChg>
        <pc:spChg chg="add del">
          <ac:chgData name="PALANIAPPAN Devarajan" userId="0ccb0e75-6f62-4860-b5c8-e1d1cc272866" providerId="ADAL" clId="{6BFA7752-9EC0-471E-AC56-E890149C7F72}" dt="2023-12-20T10:31:32.034" v="2815" actId="26606"/>
          <ac:spMkLst>
            <pc:docMk/>
            <pc:sldMk cId="2339553640" sldId="318"/>
            <ac:spMk id="60" creationId="{AF6CB648-9554-488A-B457-99CAAD1DA528}"/>
          </ac:spMkLst>
        </pc:spChg>
        <pc:spChg chg="add del">
          <ac:chgData name="PALANIAPPAN Devarajan" userId="0ccb0e75-6f62-4860-b5c8-e1d1cc272866" providerId="ADAL" clId="{6BFA7752-9EC0-471E-AC56-E890149C7F72}" dt="2023-12-20T10:31:32.034" v="2815" actId="26606"/>
          <ac:spMkLst>
            <pc:docMk/>
            <pc:sldMk cId="2339553640" sldId="318"/>
            <ac:spMk id="61" creationId="{E3ADCBE7-9330-1CDA-00EB-CDD12DB722FF}"/>
          </ac:spMkLst>
        </pc:spChg>
        <pc:spChg chg="add del">
          <ac:chgData name="PALANIAPPAN Devarajan" userId="0ccb0e75-6f62-4860-b5c8-e1d1cc272866" providerId="ADAL" clId="{6BFA7752-9EC0-471E-AC56-E890149C7F72}" dt="2023-12-20T10:52:04.553" v="2890" actId="26606"/>
          <ac:spMkLst>
            <pc:docMk/>
            <pc:sldMk cId="2339553640" sldId="318"/>
            <ac:spMk id="70" creationId="{AF6CB648-9554-488A-B457-99CAAD1DA528}"/>
          </ac:spMkLst>
        </pc:spChg>
        <pc:spChg chg="add del">
          <ac:chgData name="PALANIAPPAN Devarajan" userId="0ccb0e75-6f62-4860-b5c8-e1d1cc272866" providerId="ADAL" clId="{6BFA7752-9EC0-471E-AC56-E890149C7F72}" dt="2023-12-20T10:52:04.553" v="2890" actId="26606"/>
          <ac:spMkLst>
            <pc:docMk/>
            <pc:sldMk cId="2339553640" sldId="318"/>
            <ac:spMk id="71" creationId="{E3ADCBE7-9330-1CDA-00EB-CDD12DB722FF}"/>
          </ac:spMkLst>
        </pc:spChg>
        <pc:spChg chg="add del">
          <ac:chgData name="PALANIAPPAN Devarajan" userId="0ccb0e75-6f62-4860-b5c8-e1d1cc272866" providerId="ADAL" clId="{6BFA7752-9EC0-471E-AC56-E890149C7F72}" dt="2023-12-20T10:36:41.837" v="2856" actId="26606"/>
          <ac:spMkLst>
            <pc:docMk/>
            <pc:sldMk cId="2339553640" sldId="318"/>
            <ac:spMk id="74" creationId="{AF6CB648-9554-488A-B457-99CAAD1DA528}"/>
          </ac:spMkLst>
        </pc:spChg>
        <pc:spChg chg="add del">
          <ac:chgData name="PALANIAPPAN Devarajan" userId="0ccb0e75-6f62-4860-b5c8-e1d1cc272866" providerId="ADAL" clId="{6BFA7752-9EC0-471E-AC56-E890149C7F72}" dt="2023-12-20T10:36:41.837" v="2856" actId="26606"/>
          <ac:spMkLst>
            <pc:docMk/>
            <pc:sldMk cId="2339553640" sldId="318"/>
            <ac:spMk id="75" creationId="{E3ADCBE7-9330-1CDA-00EB-CDD12DB722FF}"/>
          </ac:spMkLst>
        </pc:spChg>
        <pc:spChg chg="add del">
          <ac:chgData name="PALANIAPPAN Devarajan" userId="0ccb0e75-6f62-4860-b5c8-e1d1cc272866" providerId="ADAL" clId="{6BFA7752-9EC0-471E-AC56-E890149C7F72}" dt="2023-12-20T10:32:29.200" v="2822" actId="26606"/>
          <ac:spMkLst>
            <pc:docMk/>
            <pc:sldMk cId="2339553640" sldId="318"/>
            <ac:spMk id="76" creationId="{DBC6133C-0615-4CE4-9132-37E609A9BDFA}"/>
          </ac:spMkLst>
        </pc:spChg>
        <pc:spChg chg="add del">
          <ac:chgData name="PALANIAPPAN Devarajan" userId="0ccb0e75-6f62-4860-b5c8-e1d1cc272866" providerId="ADAL" clId="{6BFA7752-9EC0-471E-AC56-E890149C7F72}" dt="2023-12-20T10:36:43.064" v="2858" actId="26606"/>
          <ac:spMkLst>
            <pc:docMk/>
            <pc:sldMk cId="2339553640" sldId="318"/>
            <ac:spMk id="77" creationId="{FE1EC756-41E9-4FD6-AD48-EF46A28137B7}"/>
          </ac:spMkLst>
        </pc:spChg>
        <pc:spChg chg="add del">
          <ac:chgData name="PALANIAPPAN Devarajan" userId="0ccb0e75-6f62-4860-b5c8-e1d1cc272866" providerId="ADAL" clId="{6BFA7752-9EC0-471E-AC56-E890149C7F72}" dt="2023-12-20T10:32:29.200" v="2822" actId="26606"/>
          <ac:spMkLst>
            <pc:docMk/>
            <pc:sldMk cId="2339553640" sldId="318"/>
            <ac:spMk id="78" creationId="{169CC832-2974-4E8D-90ED-3E2941BA7336}"/>
          </ac:spMkLst>
        </pc:spChg>
        <pc:spChg chg="add del">
          <ac:chgData name="PALANIAPPAN Devarajan" userId="0ccb0e75-6f62-4860-b5c8-e1d1cc272866" providerId="ADAL" clId="{6BFA7752-9EC0-471E-AC56-E890149C7F72}" dt="2023-12-20T10:36:27.793" v="2854" actId="26606"/>
          <ac:spMkLst>
            <pc:docMk/>
            <pc:sldMk cId="2339553640" sldId="318"/>
            <ac:spMk id="79" creationId="{AF6CB648-9554-488A-B457-99CAAD1DA528}"/>
          </ac:spMkLst>
        </pc:spChg>
        <pc:spChg chg="add del">
          <ac:chgData name="PALANIAPPAN Devarajan" userId="0ccb0e75-6f62-4860-b5c8-e1d1cc272866" providerId="ADAL" clId="{6BFA7752-9EC0-471E-AC56-E890149C7F72}" dt="2023-12-20T10:32:29.200" v="2822" actId="26606"/>
          <ac:spMkLst>
            <pc:docMk/>
            <pc:sldMk cId="2339553640" sldId="318"/>
            <ac:spMk id="80" creationId="{55222F96-971A-4F90-B841-6BAB416C7AC1}"/>
          </ac:spMkLst>
        </pc:spChg>
        <pc:spChg chg="add del">
          <ac:chgData name="PALANIAPPAN Devarajan" userId="0ccb0e75-6f62-4860-b5c8-e1d1cc272866" providerId="ADAL" clId="{6BFA7752-9EC0-471E-AC56-E890149C7F72}" dt="2023-12-20T10:36:27.793" v="2854" actId="26606"/>
          <ac:spMkLst>
            <pc:docMk/>
            <pc:sldMk cId="2339553640" sldId="318"/>
            <ac:spMk id="81" creationId="{E3ADCBE7-9330-1CDA-00EB-CDD12DB722FF}"/>
          </ac:spMkLst>
        </pc:spChg>
        <pc:spChg chg="add del">
          <ac:chgData name="PALANIAPPAN Devarajan" userId="0ccb0e75-6f62-4860-b5c8-e1d1cc272866" providerId="ADAL" clId="{6BFA7752-9EC0-471E-AC56-E890149C7F72}" dt="2023-12-20T10:32:29.200" v="2822" actId="26606"/>
          <ac:spMkLst>
            <pc:docMk/>
            <pc:sldMk cId="2339553640" sldId="318"/>
            <ac:spMk id="82" creationId="{08980754-6F4B-43C9-B9BE-127B6BED6586}"/>
          </ac:spMkLst>
        </pc:spChg>
        <pc:spChg chg="add del">
          <ac:chgData name="PALANIAPPAN Devarajan" userId="0ccb0e75-6f62-4860-b5c8-e1d1cc272866" providerId="ADAL" clId="{6BFA7752-9EC0-471E-AC56-E890149C7F72}" dt="2023-12-20T10:32:29.200" v="2822" actId="26606"/>
          <ac:spMkLst>
            <pc:docMk/>
            <pc:sldMk cId="2339553640" sldId="318"/>
            <ac:spMk id="84" creationId="{2C1BBA94-3F40-40AA-8BB9-E69E25E537C1}"/>
          </ac:spMkLst>
        </pc:spChg>
        <pc:spChg chg="add del">
          <ac:chgData name="PALANIAPPAN Devarajan" userId="0ccb0e75-6f62-4860-b5c8-e1d1cc272866" providerId="ADAL" clId="{6BFA7752-9EC0-471E-AC56-E890149C7F72}" dt="2023-12-20T10:36:43.064" v="2858" actId="26606"/>
          <ac:spMkLst>
            <pc:docMk/>
            <pc:sldMk cId="2339553640" sldId="318"/>
            <ac:spMk id="85" creationId="{E66F6371-9EA5-9354-29DC-1D07B921F79C}"/>
          </ac:spMkLst>
        </pc:spChg>
        <pc:spChg chg="add del">
          <ac:chgData name="PALANIAPPAN Devarajan" userId="0ccb0e75-6f62-4860-b5c8-e1d1cc272866" providerId="ADAL" clId="{6BFA7752-9EC0-471E-AC56-E890149C7F72}" dt="2023-12-20T10:36:44.729" v="2860" actId="26606"/>
          <ac:spMkLst>
            <pc:docMk/>
            <pc:sldMk cId="2339553640" sldId="318"/>
            <ac:spMk id="87" creationId="{FE1EC756-41E9-4FD6-AD48-EF46A28137B7}"/>
          </ac:spMkLst>
        </pc:spChg>
        <pc:spChg chg="add del">
          <ac:chgData name="PALANIAPPAN Devarajan" userId="0ccb0e75-6f62-4860-b5c8-e1d1cc272866" providerId="ADAL" clId="{6BFA7752-9EC0-471E-AC56-E890149C7F72}" dt="2023-12-20T10:36:44.729" v="2860" actId="26606"/>
          <ac:spMkLst>
            <pc:docMk/>
            <pc:sldMk cId="2339553640" sldId="318"/>
            <ac:spMk id="88" creationId="{E66F6371-9EA5-9354-29DC-1D07B921F79C}"/>
          </ac:spMkLst>
        </pc:spChg>
        <pc:spChg chg="add del">
          <ac:chgData name="PALANIAPPAN Devarajan" userId="0ccb0e75-6f62-4860-b5c8-e1d1cc272866" providerId="ADAL" clId="{6BFA7752-9EC0-471E-AC56-E890149C7F72}" dt="2023-12-20T10:32:36.569" v="2826" actId="26606"/>
          <ac:spMkLst>
            <pc:docMk/>
            <pc:sldMk cId="2339553640" sldId="318"/>
            <ac:spMk id="89" creationId="{0288C6B4-AFC3-407F-A595-EFFD38D4CCAF}"/>
          </ac:spMkLst>
        </pc:spChg>
        <pc:spChg chg="add del">
          <ac:chgData name="PALANIAPPAN Devarajan" userId="0ccb0e75-6f62-4860-b5c8-e1d1cc272866" providerId="ADAL" clId="{6BFA7752-9EC0-471E-AC56-E890149C7F72}" dt="2023-12-20T10:32:36.569" v="2826" actId="26606"/>
          <ac:spMkLst>
            <pc:docMk/>
            <pc:sldMk cId="2339553640" sldId="318"/>
            <ac:spMk id="90" creationId="{CF236821-17FE-429B-8D2C-08E13A64EA40}"/>
          </ac:spMkLst>
        </pc:spChg>
        <pc:spChg chg="add del">
          <ac:chgData name="PALANIAPPAN Devarajan" userId="0ccb0e75-6f62-4860-b5c8-e1d1cc272866" providerId="ADAL" clId="{6BFA7752-9EC0-471E-AC56-E890149C7F72}" dt="2023-12-20T10:32:36.569" v="2826" actId="26606"/>
          <ac:spMkLst>
            <pc:docMk/>
            <pc:sldMk cId="2339553640" sldId="318"/>
            <ac:spMk id="91" creationId="{C0BDBCD2-E081-43AB-9119-C55465E59757}"/>
          </ac:spMkLst>
        </pc:spChg>
        <pc:spChg chg="add del">
          <ac:chgData name="PALANIAPPAN Devarajan" userId="0ccb0e75-6f62-4860-b5c8-e1d1cc272866" providerId="ADAL" clId="{6BFA7752-9EC0-471E-AC56-E890149C7F72}" dt="2023-12-20T10:32:36.569" v="2826" actId="26606"/>
          <ac:spMkLst>
            <pc:docMk/>
            <pc:sldMk cId="2339553640" sldId="318"/>
            <ac:spMk id="92" creationId="{98E79BE4-34FE-485A-98A5-92CE8F7C4743}"/>
          </ac:spMkLst>
        </pc:spChg>
        <pc:spChg chg="add del">
          <ac:chgData name="PALANIAPPAN Devarajan" userId="0ccb0e75-6f62-4860-b5c8-e1d1cc272866" providerId="ADAL" clId="{6BFA7752-9EC0-471E-AC56-E890149C7F72}" dt="2023-12-20T10:32:36.569" v="2826" actId="26606"/>
          <ac:spMkLst>
            <pc:docMk/>
            <pc:sldMk cId="2339553640" sldId="318"/>
            <ac:spMk id="93" creationId="{7A5F0580-5EE9-419F-96EE-B6529EF6E7D0}"/>
          </ac:spMkLst>
        </pc:spChg>
        <pc:spChg chg="add del">
          <ac:chgData name="PALANIAPPAN Devarajan" userId="0ccb0e75-6f62-4860-b5c8-e1d1cc272866" providerId="ADAL" clId="{6BFA7752-9EC0-471E-AC56-E890149C7F72}" dt="2023-12-20T10:36:45.672" v="2862" actId="26606"/>
          <ac:spMkLst>
            <pc:docMk/>
            <pc:sldMk cId="2339553640" sldId="318"/>
            <ac:spMk id="94" creationId="{FE1EC756-41E9-4FD6-AD48-EF46A28137B7}"/>
          </ac:spMkLst>
        </pc:spChg>
        <pc:spChg chg="add del">
          <ac:chgData name="PALANIAPPAN Devarajan" userId="0ccb0e75-6f62-4860-b5c8-e1d1cc272866" providerId="ADAL" clId="{6BFA7752-9EC0-471E-AC56-E890149C7F72}" dt="2023-12-20T10:32:39.751" v="2828" actId="26606"/>
          <ac:spMkLst>
            <pc:docMk/>
            <pc:sldMk cId="2339553640" sldId="318"/>
            <ac:spMk id="95" creationId="{0E3596DD-156A-473E-9BB3-C6A29F7574E9}"/>
          </ac:spMkLst>
        </pc:spChg>
        <pc:spChg chg="add del">
          <ac:chgData name="PALANIAPPAN Devarajan" userId="0ccb0e75-6f62-4860-b5c8-e1d1cc272866" providerId="ADAL" clId="{6BFA7752-9EC0-471E-AC56-E890149C7F72}" dt="2023-12-20T10:32:39.751" v="2828" actId="26606"/>
          <ac:spMkLst>
            <pc:docMk/>
            <pc:sldMk cId="2339553640" sldId="318"/>
            <ac:spMk id="96" creationId="{2C46C4D6-C474-4E92-B52E-944C1118F7B6}"/>
          </ac:spMkLst>
        </pc:spChg>
        <pc:spChg chg="add del">
          <ac:chgData name="PALANIAPPAN Devarajan" userId="0ccb0e75-6f62-4860-b5c8-e1d1cc272866" providerId="ADAL" clId="{6BFA7752-9EC0-471E-AC56-E890149C7F72}" dt="2023-12-20T10:36:45.672" v="2862" actId="26606"/>
          <ac:spMkLst>
            <pc:docMk/>
            <pc:sldMk cId="2339553640" sldId="318"/>
            <ac:spMk id="97" creationId="{E66F6371-9EA5-9354-29DC-1D07B921F79C}"/>
          </ac:spMkLst>
        </pc:spChg>
        <pc:spChg chg="add del">
          <ac:chgData name="PALANIAPPAN Devarajan" userId="0ccb0e75-6f62-4860-b5c8-e1d1cc272866" providerId="ADAL" clId="{6BFA7752-9EC0-471E-AC56-E890149C7F72}" dt="2023-12-20T10:32:42.105" v="2830" actId="26606"/>
          <ac:spMkLst>
            <pc:docMk/>
            <pc:sldMk cId="2339553640" sldId="318"/>
            <ac:spMk id="98" creationId="{2550BE34-C2B8-49B8-8519-67A8CAD51AE9}"/>
          </ac:spMkLst>
        </pc:spChg>
        <pc:spChg chg="add del">
          <ac:chgData name="PALANIAPPAN Devarajan" userId="0ccb0e75-6f62-4860-b5c8-e1d1cc272866" providerId="ADAL" clId="{6BFA7752-9EC0-471E-AC56-E890149C7F72}" dt="2023-12-20T10:32:42.105" v="2830" actId="26606"/>
          <ac:spMkLst>
            <pc:docMk/>
            <pc:sldMk cId="2339553640" sldId="318"/>
            <ac:spMk id="99" creationId="{A7457DD9-5A45-400A-AB4B-4B4EDECA25F1}"/>
          </ac:spMkLst>
        </pc:spChg>
        <pc:spChg chg="add del">
          <ac:chgData name="PALANIAPPAN Devarajan" userId="0ccb0e75-6f62-4860-b5c8-e1d1cc272866" providerId="ADAL" clId="{6BFA7752-9EC0-471E-AC56-E890149C7F72}" dt="2023-12-20T10:32:42.105" v="2830" actId="26606"/>
          <ac:spMkLst>
            <pc:docMk/>
            <pc:sldMk cId="2339553640" sldId="318"/>
            <ac:spMk id="100" creationId="{441CF7D6-A660-431A-B0BB-140A0D5556B6}"/>
          </ac:spMkLst>
        </pc:spChg>
        <pc:spChg chg="add del">
          <ac:chgData name="PALANIAPPAN Devarajan" userId="0ccb0e75-6f62-4860-b5c8-e1d1cc272866" providerId="ADAL" clId="{6BFA7752-9EC0-471E-AC56-E890149C7F72}" dt="2023-12-20T10:32:42.105" v="2830" actId="26606"/>
          <ac:spMkLst>
            <pc:docMk/>
            <pc:sldMk cId="2339553640" sldId="318"/>
            <ac:spMk id="101" creationId="{0570A85B-3810-4F95-97B0-CBF4CCDB381C}"/>
          </ac:spMkLst>
        </pc:spChg>
        <pc:spChg chg="add del">
          <ac:chgData name="PALANIAPPAN Devarajan" userId="0ccb0e75-6f62-4860-b5c8-e1d1cc272866" providerId="ADAL" clId="{6BFA7752-9EC0-471E-AC56-E890149C7F72}" dt="2023-12-20T10:36:59.887" v="2864" actId="26606"/>
          <ac:spMkLst>
            <pc:docMk/>
            <pc:sldMk cId="2339553640" sldId="318"/>
            <ac:spMk id="102" creationId="{AF6CB648-9554-488A-B457-99CAAD1DA528}"/>
          </ac:spMkLst>
        </pc:spChg>
        <pc:spChg chg="add del">
          <ac:chgData name="PALANIAPPAN Devarajan" userId="0ccb0e75-6f62-4860-b5c8-e1d1cc272866" providerId="ADAL" clId="{6BFA7752-9EC0-471E-AC56-E890149C7F72}" dt="2023-12-20T10:32:43.434" v="2832" actId="26606"/>
          <ac:spMkLst>
            <pc:docMk/>
            <pc:sldMk cId="2339553640" sldId="318"/>
            <ac:spMk id="103" creationId="{0E3596DD-156A-473E-9BB3-C6A29F7574E9}"/>
          </ac:spMkLst>
        </pc:spChg>
        <pc:spChg chg="add del">
          <ac:chgData name="PALANIAPPAN Devarajan" userId="0ccb0e75-6f62-4860-b5c8-e1d1cc272866" providerId="ADAL" clId="{6BFA7752-9EC0-471E-AC56-E890149C7F72}" dt="2023-12-20T10:32:43.434" v="2832" actId="26606"/>
          <ac:spMkLst>
            <pc:docMk/>
            <pc:sldMk cId="2339553640" sldId="318"/>
            <ac:spMk id="104" creationId="{2C46C4D6-C474-4E92-B52E-944C1118F7B6}"/>
          </ac:spMkLst>
        </pc:spChg>
        <pc:spChg chg="add del">
          <ac:chgData name="PALANIAPPAN Devarajan" userId="0ccb0e75-6f62-4860-b5c8-e1d1cc272866" providerId="ADAL" clId="{6BFA7752-9EC0-471E-AC56-E890149C7F72}" dt="2023-12-20T10:36:59.887" v="2864" actId="26606"/>
          <ac:spMkLst>
            <pc:docMk/>
            <pc:sldMk cId="2339553640" sldId="318"/>
            <ac:spMk id="105" creationId="{E3ADCBE7-9330-1CDA-00EB-CDD12DB722FF}"/>
          </ac:spMkLst>
        </pc:spChg>
        <pc:spChg chg="add del">
          <ac:chgData name="PALANIAPPAN Devarajan" userId="0ccb0e75-6f62-4860-b5c8-e1d1cc272866" providerId="ADAL" clId="{6BFA7752-9EC0-471E-AC56-E890149C7F72}" dt="2023-12-20T10:32:46.177" v="2834" actId="26606"/>
          <ac:spMkLst>
            <pc:docMk/>
            <pc:sldMk cId="2339553640" sldId="318"/>
            <ac:spMk id="106" creationId="{131BAD53-4E89-4F62-BBB7-26359763ED39}"/>
          </ac:spMkLst>
        </pc:spChg>
        <pc:spChg chg="add del">
          <ac:chgData name="PALANIAPPAN Devarajan" userId="0ccb0e75-6f62-4860-b5c8-e1d1cc272866" providerId="ADAL" clId="{6BFA7752-9EC0-471E-AC56-E890149C7F72}" dt="2023-12-20T10:32:46.177" v="2834" actId="26606"/>
          <ac:spMkLst>
            <pc:docMk/>
            <pc:sldMk cId="2339553640" sldId="318"/>
            <ac:spMk id="107" creationId="{62756DA2-40EB-4C6F-B962-5822FFB54FB6}"/>
          </ac:spMkLst>
        </pc:spChg>
        <pc:spChg chg="add del">
          <ac:chgData name="PALANIAPPAN Devarajan" userId="0ccb0e75-6f62-4860-b5c8-e1d1cc272866" providerId="ADAL" clId="{6BFA7752-9EC0-471E-AC56-E890149C7F72}" dt="2023-12-20T10:32:48.091" v="2837" actId="26606"/>
          <ac:spMkLst>
            <pc:docMk/>
            <pc:sldMk cId="2339553640" sldId="318"/>
            <ac:spMk id="109" creationId="{1A95671B-3CC6-4792-9114-B74FAEA224E6}"/>
          </ac:spMkLst>
        </pc:spChg>
        <pc:spChg chg="add del">
          <ac:chgData name="PALANIAPPAN Devarajan" userId="0ccb0e75-6f62-4860-b5c8-e1d1cc272866" providerId="ADAL" clId="{6BFA7752-9EC0-471E-AC56-E890149C7F72}" dt="2023-12-20T10:37:05.512" v="2868" actId="26606"/>
          <ac:spMkLst>
            <pc:docMk/>
            <pc:sldMk cId="2339553640" sldId="318"/>
            <ac:spMk id="110" creationId="{90B80AB5-04E5-2C2D-26E9-EF3A3DA3A442}"/>
          </ac:spMkLst>
        </pc:spChg>
        <pc:spChg chg="add del">
          <ac:chgData name="PALANIAPPAN Devarajan" userId="0ccb0e75-6f62-4860-b5c8-e1d1cc272866" providerId="ADAL" clId="{6BFA7752-9EC0-471E-AC56-E890149C7F72}" dt="2023-12-20T10:32:49.830" v="2840" actId="26606"/>
          <ac:spMkLst>
            <pc:docMk/>
            <pc:sldMk cId="2339553640" sldId="318"/>
            <ac:spMk id="111" creationId="{1A95671B-3CC6-4792-9114-B74FAEA224E6}"/>
          </ac:spMkLst>
        </pc:spChg>
        <pc:spChg chg="add del">
          <ac:chgData name="PALANIAPPAN Devarajan" userId="0ccb0e75-6f62-4860-b5c8-e1d1cc272866" providerId="ADAL" clId="{6BFA7752-9EC0-471E-AC56-E890149C7F72}" dt="2023-12-20T10:51:50.212" v="2887" actId="26606"/>
          <ac:spMkLst>
            <pc:docMk/>
            <pc:sldMk cId="2339553640" sldId="318"/>
            <ac:spMk id="115" creationId="{1B15ED52-F352-441B-82BF-E0EA34836D08}"/>
          </ac:spMkLst>
        </pc:spChg>
        <pc:spChg chg="add del">
          <ac:chgData name="PALANIAPPAN Devarajan" userId="0ccb0e75-6f62-4860-b5c8-e1d1cc272866" providerId="ADAL" clId="{6BFA7752-9EC0-471E-AC56-E890149C7F72}" dt="2023-12-20T10:32:58.607" v="2844" actId="26606"/>
          <ac:spMkLst>
            <pc:docMk/>
            <pc:sldMk cId="2339553640" sldId="318"/>
            <ac:spMk id="116" creationId="{2EB492CD-616E-47F8-933B-5E2D952A0593}"/>
          </ac:spMkLst>
        </pc:spChg>
        <pc:spChg chg="add del">
          <ac:chgData name="PALANIAPPAN Devarajan" userId="0ccb0e75-6f62-4860-b5c8-e1d1cc272866" providerId="ADAL" clId="{6BFA7752-9EC0-471E-AC56-E890149C7F72}" dt="2023-12-20T10:32:58.607" v="2844" actId="26606"/>
          <ac:spMkLst>
            <pc:docMk/>
            <pc:sldMk cId="2339553640" sldId="318"/>
            <ac:spMk id="117" creationId="{59383CF9-23B5-4335-9B21-1791C4CF1C75}"/>
          </ac:spMkLst>
        </pc:spChg>
        <pc:spChg chg="add del">
          <ac:chgData name="PALANIAPPAN Devarajan" userId="0ccb0e75-6f62-4860-b5c8-e1d1cc272866" providerId="ADAL" clId="{6BFA7752-9EC0-471E-AC56-E890149C7F72}" dt="2023-12-20T10:32:58.607" v="2844" actId="26606"/>
          <ac:spMkLst>
            <pc:docMk/>
            <pc:sldMk cId="2339553640" sldId="318"/>
            <ac:spMk id="118" creationId="{0007FE00-9498-4706-B255-6437B0252C02}"/>
          </ac:spMkLst>
        </pc:spChg>
        <pc:spChg chg="add del">
          <ac:chgData name="PALANIAPPAN Devarajan" userId="0ccb0e75-6f62-4860-b5c8-e1d1cc272866" providerId="ADAL" clId="{6BFA7752-9EC0-471E-AC56-E890149C7F72}" dt="2023-12-20T10:33:01.382" v="2846" actId="26606"/>
          <ac:spMkLst>
            <pc:docMk/>
            <pc:sldMk cId="2339553640" sldId="318"/>
            <ac:spMk id="120" creationId="{DBC6133C-0615-4CE4-9132-37E609A9BDFA}"/>
          </ac:spMkLst>
        </pc:spChg>
        <pc:spChg chg="add del">
          <ac:chgData name="PALANIAPPAN Devarajan" userId="0ccb0e75-6f62-4860-b5c8-e1d1cc272866" providerId="ADAL" clId="{6BFA7752-9EC0-471E-AC56-E890149C7F72}" dt="2023-12-20T10:33:01.382" v="2846" actId="26606"/>
          <ac:spMkLst>
            <pc:docMk/>
            <pc:sldMk cId="2339553640" sldId="318"/>
            <ac:spMk id="121" creationId="{169CC832-2974-4E8D-90ED-3E2941BA7336}"/>
          </ac:spMkLst>
        </pc:spChg>
        <pc:spChg chg="add del">
          <ac:chgData name="PALANIAPPAN Devarajan" userId="0ccb0e75-6f62-4860-b5c8-e1d1cc272866" providerId="ADAL" clId="{6BFA7752-9EC0-471E-AC56-E890149C7F72}" dt="2023-12-20T10:33:01.382" v="2846" actId="26606"/>
          <ac:spMkLst>
            <pc:docMk/>
            <pc:sldMk cId="2339553640" sldId="318"/>
            <ac:spMk id="122" creationId="{55222F96-971A-4F90-B841-6BAB416C7AC1}"/>
          </ac:spMkLst>
        </pc:spChg>
        <pc:spChg chg="add del">
          <ac:chgData name="PALANIAPPAN Devarajan" userId="0ccb0e75-6f62-4860-b5c8-e1d1cc272866" providerId="ADAL" clId="{6BFA7752-9EC0-471E-AC56-E890149C7F72}" dt="2023-12-20T10:33:01.382" v="2846" actId="26606"/>
          <ac:spMkLst>
            <pc:docMk/>
            <pc:sldMk cId="2339553640" sldId="318"/>
            <ac:spMk id="123" creationId="{08980754-6F4B-43C9-B9BE-127B6BED6586}"/>
          </ac:spMkLst>
        </pc:spChg>
        <pc:spChg chg="add del">
          <ac:chgData name="PALANIAPPAN Devarajan" userId="0ccb0e75-6f62-4860-b5c8-e1d1cc272866" providerId="ADAL" clId="{6BFA7752-9EC0-471E-AC56-E890149C7F72}" dt="2023-12-20T10:33:01.382" v="2846" actId="26606"/>
          <ac:spMkLst>
            <pc:docMk/>
            <pc:sldMk cId="2339553640" sldId="318"/>
            <ac:spMk id="124" creationId="{2C1BBA94-3F40-40AA-8BB9-E69E25E537C1}"/>
          </ac:spMkLst>
        </pc:spChg>
        <pc:spChg chg="add del">
          <ac:chgData name="PALANIAPPAN Devarajan" userId="0ccb0e75-6f62-4860-b5c8-e1d1cc272866" providerId="ADAL" clId="{6BFA7752-9EC0-471E-AC56-E890149C7F72}" dt="2023-12-20T10:51:50.212" v="2887" actId="26606"/>
          <ac:spMkLst>
            <pc:docMk/>
            <pc:sldMk cId="2339553640" sldId="318"/>
            <ac:spMk id="125" creationId="{3B2E3793-BFE6-45A2-9B7B-E18844431C99}"/>
          </ac:spMkLst>
        </pc:spChg>
        <pc:spChg chg="add del">
          <ac:chgData name="PALANIAPPAN Devarajan" userId="0ccb0e75-6f62-4860-b5c8-e1d1cc272866" providerId="ADAL" clId="{6BFA7752-9EC0-471E-AC56-E890149C7F72}" dt="2023-12-20T10:51:50.212" v="2887" actId="26606"/>
          <ac:spMkLst>
            <pc:docMk/>
            <pc:sldMk cId="2339553640" sldId="318"/>
            <ac:spMk id="126" creationId="{BC4C4868-CB8F-4AF9-9CDB-8108F2C19B67}"/>
          </ac:spMkLst>
        </pc:spChg>
        <pc:spChg chg="add del">
          <ac:chgData name="PALANIAPPAN Devarajan" userId="0ccb0e75-6f62-4860-b5c8-e1d1cc272866" providerId="ADAL" clId="{6BFA7752-9EC0-471E-AC56-E890149C7F72}" dt="2023-12-20T10:51:50.212" v="2887" actId="26606"/>
          <ac:spMkLst>
            <pc:docMk/>
            <pc:sldMk cId="2339553640" sldId="318"/>
            <ac:spMk id="127" creationId="{375E0459-6403-40CD-989D-56A4407CA12E}"/>
          </ac:spMkLst>
        </pc:spChg>
        <pc:spChg chg="add del">
          <ac:chgData name="PALANIAPPAN Devarajan" userId="0ccb0e75-6f62-4860-b5c8-e1d1cc272866" providerId="ADAL" clId="{6BFA7752-9EC0-471E-AC56-E890149C7F72}" dt="2023-12-20T10:37:15.892" v="2874" actId="26606"/>
          <ac:spMkLst>
            <pc:docMk/>
            <pc:sldMk cId="2339553640" sldId="318"/>
            <ac:spMk id="128" creationId="{058A14AF-9FB5-4CC7-BA35-E8E85D3EDF0E}"/>
          </ac:spMkLst>
        </pc:spChg>
        <pc:spChg chg="add del">
          <ac:chgData name="PALANIAPPAN Devarajan" userId="0ccb0e75-6f62-4860-b5c8-e1d1cc272866" providerId="ADAL" clId="{6BFA7752-9EC0-471E-AC56-E890149C7F72}" dt="2023-12-20T10:37:15.892" v="2874" actId="26606"/>
          <ac:spMkLst>
            <pc:docMk/>
            <pc:sldMk cId="2339553640" sldId="318"/>
            <ac:spMk id="129" creationId="{3A9A4357-BD1D-4622-A4FE-766E6AB8DE84}"/>
          </ac:spMkLst>
        </pc:spChg>
        <pc:spChg chg="add del">
          <ac:chgData name="PALANIAPPAN Devarajan" userId="0ccb0e75-6f62-4860-b5c8-e1d1cc272866" providerId="ADAL" clId="{6BFA7752-9EC0-471E-AC56-E890149C7F72}" dt="2023-12-20T10:37:15.892" v="2874" actId="26606"/>
          <ac:spMkLst>
            <pc:docMk/>
            <pc:sldMk cId="2339553640" sldId="318"/>
            <ac:spMk id="130" creationId="{E659831F-0D9A-4C63-9EBB-8435B85A440F}"/>
          </ac:spMkLst>
        </pc:spChg>
        <pc:spChg chg="add del">
          <ac:chgData name="PALANIAPPAN Devarajan" userId="0ccb0e75-6f62-4860-b5c8-e1d1cc272866" providerId="ADAL" clId="{6BFA7752-9EC0-471E-AC56-E890149C7F72}" dt="2023-12-20T10:37:15.892" v="2874" actId="26606"/>
          <ac:spMkLst>
            <pc:docMk/>
            <pc:sldMk cId="2339553640" sldId="318"/>
            <ac:spMk id="131" creationId="{E6995CE5-F890-4ABA-82A2-26507CE8D2A3}"/>
          </ac:spMkLst>
        </pc:spChg>
        <pc:spChg chg="add del">
          <ac:chgData name="PALANIAPPAN Devarajan" userId="0ccb0e75-6f62-4860-b5c8-e1d1cc272866" providerId="ADAL" clId="{6BFA7752-9EC0-471E-AC56-E890149C7F72}" dt="2023-12-20T10:51:50.212" v="2887" actId="26606"/>
          <ac:spMkLst>
            <pc:docMk/>
            <pc:sldMk cId="2339553640" sldId="318"/>
            <ac:spMk id="132" creationId="{53E5B1A8-3AC9-4BD1-9BBC-78CA94F2D1BA}"/>
          </ac:spMkLst>
        </pc:spChg>
        <pc:spChg chg="add del">
          <ac:chgData name="PALANIAPPAN Devarajan" userId="0ccb0e75-6f62-4860-b5c8-e1d1cc272866" providerId="ADAL" clId="{6BFA7752-9EC0-471E-AC56-E890149C7F72}" dt="2023-12-20T10:52:04.537" v="2889" actId="26606"/>
          <ac:spMkLst>
            <pc:docMk/>
            <pc:sldMk cId="2339553640" sldId="318"/>
            <ac:spMk id="133" creationId="{2EB492CD-616E-47F8-933B-5E2D952A0593}"/>
          </ac:spMkLst>
        </pc:spChg>
        <pc:spChg chg="add del">
          <ac:chgData name="PALANIAPPAN Devarajan" userId="0ccb0e75-6f62-4860-b5c8-e1d1cc272866" providerId="ADAL" clId="{6BFA7752-9EC0-471E-AC56-E890149C7F72}" dt="2023-12-20T10:52:04.537" v="2889" actId="26606"/>
          <ac:spMkLst>
            <pc:docMk/>
            <pc:sldMk cId="2339553640" sldId="318"/>
            <ac:spMk id="134" creationId="{59383CF9-23B5-4335-9B21-1791C4CF1C75}"/>
          </ac:spMkLst>
        </pc:spChg>
        <pc:spChg chg="add del">
          <ac:chgData name="PALANIAPPAN Devarajan" userId="0ccb0e75-6f62-4860-b5c8-e1d1cc272866" providerId="ADAL" clId="{6BFA7752-9EC0-471E-AC56-E890149C7F72}" dt="2023-12-20T10:52:04.537" v="2889" actId="26606"/>
          <ac:spMkLst>
            <pc:docMk/>
            <pc:sldMk cId="2339553640" sldId="318"/>
            <ac:spMk id="135" creationId="{0007FE00-9498-4706-B255-6437B0252C02}"/>
          </ac:spMkLst>
        </pc:spChg>
        <pc:spChg chg="add del">
          <ac:chgData name="PALANIAPPAN Devarajan" userId="0ccb0e75-6f62-4860-b5c8-e1d1cc272866" providerId="ADAL" clId="{6BFA7752-9EC0-471E-AC56-E890149C7F72}" dt="2023-12-20T10:52:33.869" v="2892" actId="26606"/>
          <ac:spMkLst>
            <pc:docMk/>
            <pc:sldMk cId="2339553640" sldId="318"/>
            <ac:spMk id="142" creationId="{2EB492CD-616E-47F8-933B-5E2D952A0593}"/>
          </ac:spMkLst>
        </pc:spChg>
        <pc:spChg chg="add del">
          <ac:chgData name="PALANIAPPAN Devarajan" userId="0ccb0e75-6f62-4860-b5c8-e1d1cc272866" providerId="ADAL" clId="{6BFA7752-9EC0-471E-AC56-E890149C7F72}" dt="2023-12-20T10:52:33.869" v="2892" actId="26606"/>
          <ac:spMkLst>
            <pc:docMk/>
            <pc:sldMk cId="2339553640" sldId="318"/>
            <ac:spMk id="144" creationId="{59383CF9-23B5-4335-9B21-1791C4CF1C75}"/>
          </ac:spMkLst>
        </pc:spChg>
        <pc:spChg chg="add del">
          <ac:chgData name="PALANIAPPAN Devarajan" userId="0ccb0e75-6f62-4860-b5c8-e1d1cc272866" providerId="ADAL" clId="{6BFA7752-9EC0-471E-AC56-E890149C7F72}" dt="2023-12-20T10:52:33.869" v="2892" actId="26606"/>
          <ac:spMkLst>
            <pc:docMk/>
            <pc:sldMk cId="2339553640" sldId="318"/>
            <ac:spMk id="146" creationId="{0007FE00-9498-4706-B255-6437B0252C02}"/>
          </ac:spMkLst>
        </pc:spChg>
        <pc:spChg chg="add del">
          <ac:chgData name="PALANIAPPAN Devarajan" userId="0ccb0e75-6f62-4860-b5c8-e1d1cc272866" providerId="ADAL" clId="{6BFA7752-9EC0-471E-AC56-E890149C7F72}" dt="2023-12-20T10:52:48.819" v="2902" actId="26606"/>
          <ac:spMkLst>
            <pc:docMk/>
            <pc:sldMk cId="2339553640" sldId="318"/>
            <ac:spMk id="160" creationId="{1FA14BF0-2782-FA1E-B66A-1FB223B73D2B}"/>
          </ac:spMkLst>
        </pc:spChg>
        <pc:spChg chg="add del">
          <ac:chgData name="PALANIAPPAN Devarajan" userId="0ccb0e75-6f62-4860-b5c8-e1d1cc272866" providerId="ADAL" clId="{6BFA7752-9EC0-471E-AC56-E890149C7F72}" dt="2023-12-20T11:04:03.166" v="2904" actId="26606"/>
          <ac:spMkLst>
            <pc:docMk/>
            <pc:sldMk cId="2339553640" sldId="318"/>
            <ac:spMk id="166" creationId="{1FA14BF0-2782-FA1E-B66A-1FB223B73D2B}"/>
          </ac:spMkLst>
        </pc:spChg>
        <pc:spChg chg="add del">
          <ac:chgData name="PALANIAPPAN Devarajan" userId="0ccb0e75-6f62-4860-b5c8-e1d1cc272866" providerId="ADAL" clId="{6BFA7752-9EC0-471E-AC56-E890149C7F72}" dt="2023-12-20T11:04:32.094" v="2909" actId="26606"/>
          <ac:spMkLst>
            <pc:docMk/>
            <pc:sldMk cId="2339553640" sldId="318"/>
            <ac:spMk id="168" creationId="{F541DB91-0B10-46D9-B34B-7BFF9602606D}"/>
          </ac:spMkLst>
        </pc:spChg>
        <pc:spChg chg="add del">
          <ac:chgData name="PALANIAPPAN Devarajan" userId="0ccb0e75-6f62-4860-b5c8-e1d1cc272866" providerId="ADAL" clId="{6BFA7752-9EC0-471E-AC56-E890149C7F72}" dt="2023-12-20T11:04:32.094" v="2909" actId="26606"/>
          <ac:spMkLst>
            <pc:docMk/>
            <pc:sldMk cId="2339553640" sldId="318"/>
            <ac:spMk id="169" creationId="{9CF7FE1C-8BC5-4B0C-A2BC-93AB72C90FDD}"/>
          </ac:spMkLst>
        </pc:spChg>
        <pc:spChg chg="add mod">
          <ac:chgData name="PALANIAPPAN Devarajan" userId="0ccb0e75-6f62-4860-b5c8-e1d1cc272866" providerId="ADAL" clId="{6BFA7752-9EC0-471E-AC56-E890149C7F72}" dt="2023-12-20T11:04:32.094" v="2909" actId="26606"/>
          <ac:spMkLst>
            <pc:docMk/>
            <pc:sldMk cId="2339553640" sldId="318"/>
            <ac:spMk id="170" creationId="{1FA14BF0-2782-FA1E-B66A-1FB223B73D2B}"/>
          </ac:spMkLst>
        </pc:spChg>
        <pc:grpChg chg="add del">
          <ac:chgData name="PALANIAPPAN Devarajan" userId="0ccb0e75-6f62-4860-b5c8-e1d1cc272866" providerId="ADAL" clId="{6BFA7752-9EC0-471E-AC56-E890149C7F72}" dt="2023-12-20T10:31:48.941" v="2820" actId="26606"/>
          <ac:grpSpMkLst>
            <pc:docMk/>
            <pc:sldMk cId="2339553640" sldId="318"/>
            <ac:grpSpMk id="24" creationId="{6258F736-B256-8039-9DC6-F4E49A5C5AD5}"/>
          </ac:grpSpMkLst>
        </pc:grpChg>
        <pc:grpChg chg="add del">
          <ac:chgData name="PALANIAPPAN Devarajan" userId="0ccb0e75-6f62-4860-b5c8-e1d1cc272866" providerId="ADAL" clId="{6BFA7752-9EC0-471E-AC56-E890149C7F72}" dt="2023-12-20T10:31:13.613" v="2805" actId="26606"/>
          <ac:grpSpMkLst>
            <pc:docMk/>
            <pc:sldMk cId="2339553640" sldId="318"/>
            <ac:grpSpMk id="42" creationId="{DD354807-230F-4402-B1B9-F733A8F1F190}"/>
          </ac:grpSpMkLst>
        </pc:grpChg>
        <pc:grpChg chg="add del">
          <ac:chgData name="PALANIAPPAN Devarajan" userId="0ccb0e75-6f62-4860-b5c8-e1d1cc272866" providerId="ADAL" clId="{6BFA7752-9EC0-471E-AC56-E890149C7F72}" dt="2023-12-20T10:31:42.216" v="2817" actId="26606"/>
          <ac:grpSpMkLst>
            <pc:docMk/>
            <pc:sldMk cId="2339553640" sldId="318"/>
            <ac:grpSpMk id="63" creationId="{7024687B-3153-123C-0A8C-D7D007FAF1BE}"/>
          </ac:grpSpMkLst>
        </pc:grpChg>
        <pc:grpChg chg="add del">
          <ac:chgData name="PALANIAPPAN Devarajan" userId="0ccb0e75-6f62-4860-b5c8-e1d1cc272866" providerId="ADAL" clId="{6BFA7752-9EC0-471E-AC56-E890149C7F72}" dt="2023-12-20T10:31:48.939" v="2819" actId="26606"/>
          <ac:grpSpMkLst>
            <pc:docMk/>
            <pc:sldMk cId="2339553640" sldId="318"/>
            <ac:grpSpMk id="66" creationId="{6258F736-B256-8039-9DC6-F4E49A5C5AD5}"/>
          </ac:grpSpMkLst>
        </pc:grpChg>
        <pc:grpChg chg="add del">
          <ac:chgData name="PALANIAPPAN Devarajan" userId="0ccb0e75-6f62-4860-b5c8-e1d1cc272866" providerId="ADAL" clId="{6BFA7752-9EC0-471E-AC56-E890149C7F72}" dt="2023-12-20T10:36:23.643" v="2852" actId="26606"/>
          <ac:grpSpMkLst>
            <pc:docMk/>
            <pc:sldMk cId="2339553640" sldId="318"/>
            <ac:grpSpMk id="73" creationId="{6258F736-B256-8039-9DC6-F4E49A5C5AD5}"/>
          </ac:grpSpMkLst>
        </pc:grpChg>
        <pc:grpChg chg="add del">
          <ac:chgData name="PALANIAPPAN Devarajan" userId="0ccb0e75-6f62-4860-b5c8-e1d1cc272866" providerId="ADAL" clId="{6BFA7752-9EC0-471E-AC56-E890149C7F72}" dt="2023-12-20T10:32:34.719" v="2824" actId="26606"/>
          <ac:grpSpMkLst>
            <pc:docMk/>
            <pc:sldMk cId="2339553640" sldId="318"/>
            <ac:grpSpMk id="86" creationId="{6258F736-B256-8039-9DC6-F4E49A5C5AD5}"/>
          </ac:grpSpMkLst>
        </pc:grpChg>
        <pc:grpChg chg="add del">
          <ac:chgData name="PALANIAPPAN Devarajan" userId="0ccb0e75-6f62-4860-b5c8-e1d1cc272866" providerId="ADAL" clId="{6BFA7752-9EC0-471E-AC56-E890149C7F72}" dt="2023-12-20T10:32:51.679" v="2842" actId="26606"/>
          <ac:grpSpMkLst>
            <pc:docMk/>
            <pc:sldMk cId="2339553640" sldId="318"/>
            <ac:grpSpMk id="113" creationId="{7024687B-3153-123C-0A8C-D7D007FAF1BE}"/>
          </ac:grpSpMkLst>
        </pc:grpChg>
        <pc:grpChg chg="add del">
          <ac:chgData name="PALANIAPPAN Devarajan" userId="0ccb0e75-6f62-4860-b5c8-e1d1cc272866" providerId="ADAL" clId="{6BFA7752-9EC0-471E-AC56-E890149C7F72}" dt="2023-12-20T10:37:13.532" v="2872" actId="26606"/>
          <ac:grpSpMkLst>
            <pc:docMk/>
            <pc:sldMk cId="2339553640" sldId="318"/>
            <ac:grpSpMk id="119" creationId="{16C73AF9-0D33-5C66-5D79-0D0129904B31}"/>
          </ac:grpSpMkLst>
        </pc:grpChg>
        <pc:grpChg chg="add del">
          <ac:chgData name="PALANIAPPAN Devarajan" userId="0ccb0e75-6f62-4860-b5c8-e1d1cc272866" providerId="ADAL" clId="{6BFA7752-9EC0-471E-AC56-E890149C7F72}" dt="2023-12-20T10:52:48.819" v="2902" actId="26606"/>
          <ac:grpSpMkLst>
            <pc:docMk/>
            <pc:sldMk cId="2339553640" sldId="318"/>
            <ac:grpSpMk id="158" creationId="{7024687B-3153-123C-0A8C-D7D007FAF1BE}"/>
          </ac:grpSpMkLst>
        </pc:grpChg>
        <pc:grpChg chg="add del">
          <ac:chgData name="PALANIAPPAN Devarajan" userId="0ccb0e75-6f62-4860-b5c8-e1d1cc272866" providerId="ADAL" clId="{6BFA7752-9EC0-471E-AC56-E890149C7F72}" dt="2023-12-20T11:04:03.166" v="2904" actId="26606"/>
          <ac:grpSpMkLst>
            <pc:docMk/>
            <pc:sldMk cId="2339553640" sldId="318"/>
            <ac:grpSpMk id="162" creationId="{7024687B-3153-123C-0A8C-D7D007FAF1BE}"/>
          </ac:grpSpMkLst>
        </pc:grpChg>
        <pc:graphicFrameChg chg="add del mod">
          <ac:chgData name="PALANIAPPAN Devarajan" userId="0ccb0e75-6f62-4860-b5c8-e1d1cc272866" providerId="ADAL" clId="{6BFA7752-9EC0-471E-AC56-E890149C7F72}" dt="2023-12-20T10:27:04.823" v="2746" actId="478"/>
          <ac:graphicFrameMkLst>
            <pc:docMk/>
            <pc:sldMk cId="2339553640" sldId="318"/>
            <ac:graphicFrameMk id="3" creationId="{7F140530-178E-10C6-307E-7DE03CDF1311}"/>
          </ac:graphicFrameMkLst>
        </pc:graphicFrameChg>
        <pc:graphicFrameChg chg="add del mod">
          <ac:chgData name="PALANIAPPAN Devarajan" userId="0ccb0e75-6f62-4860-b5c8-e1d1cc272866" providerId="ADAL" clId="{6BFA7752-9EC0-471E-AC56-E890149C7F72}" dt="2023-12-20T10:27:13.574" v="2748"/>
          <ac:graphicFrameMkLst>
            <pc:docMk/>
            <pc:sldMk cId="2339553640" sldId="318"/>
            <ac:graphicFrameMk id="5" creationId="{40AE93AE-6CCE-0C89-87A4-C5166CC90392}"/>
          </ac:graphicFrameMkLst>
        </pc:graphicFrameChg>
        <pc:graphicFrameChg chg="add del mod">
          <ac:chgData name="PALANIAPPAN Devarajan" userId="0ccb0e75-6f62-4860-b5c8-e1d1cc272866" providerId="ADAL" clId="{6BFA7752-9EC0-471E-AC56-E890149C7F72}" dt="2023-12-20T10:27:50.173" v="2757" actId="478"/>
          <ac:graphicFrameMkLst>
            <pc:docMk/>
            <pc:sldMk cId="2339553640" sldId="318"/>
            <ac:graphicFrameMk id="8" creationId="{B07153DF-490E-1820-581D-A3CA977F9F27}"/>
          </ac:graphicFrameMkLst>
        </pc:graphicFrameChg>
        <pc:graphicFrameChg chg="add del mod modGraphic">
          <ac:chgData name="PALANIAPPAN Devarajan" userId="0ccb0e75-6f62-4860-b5c8-e1d1cc272866" providerId="ADAL" clId="{6BFA7752-9EC0-471E-AC56-E890149C7F72}" dt="2023-12-20T10:40:21.714" v="2881" actId="21"/>
          <ac:graphicFrameMkLst>
            <pc:docMk/>
            <pc:sldMk cId="2339553640" sldId="318"/>
            <ac:graphicFrameMk id="11" creationId="{BD86D2A9-754F-1B84-1688-CADC4CA75CE3}"/>
          </ac:graphicFrameMkLst>
        </pc:graphicFrameChg>
        <pc:graphicFrameChg chg="add mod modGraphic">
          <ac:chgData name="PALANIAPPAN Devarajan" userId="0ccb0e75-6f62-4860-b5c8-e1d1cc272866" providerId="ADAL" clId="{6BFA7752-9EC0-471E-AC56-E890149C7F72}" dt="2023-12-20T11:04:32.094" v="2909" actId="26606"/>
          <ac:graphicFrameMkLst>
            <pc:docMk/>
            <pc:sldMk cId="2339553640" sldId="318"/>
            <ac:graphicFrameMk id="12" creationId="{BFDA9FF4-2085-DF74-8E4B-A907E3DFC59D}"/>
          </ac:graphicFrameMkLst>
        </pc:graphicFrameChg>
        <pc:graphicFrameChg chg="add del">
          <ac:chgData name="PALANIAPPAN Devarajan" userId="0ccb0e75-6f62-4860-b5c8-e1d1cc272866" providerId="ADAL" clId="{6BFA7752-9EC0-471E-AC56-E890149C7F72}" dt="2023-12-20T10:36:27.793" v="2854" actId="26606"/>
          <ac:graphicFrameMkLst>
            <pc:docMk/>
            <pc:sldMk cId="2339553640" sldId="318"/>
            <ac:graphicFrameMk id="83" creationId="{0B57D104-080B-76DF-6B69-F51DF8EBCBB2}"/>
          </ac:graphicFrameMkLst>
        </pc:graphicFrameChg>
        <pc:graphicFrameChg chg="add del">
          <ac:chgData name="PALANIAPPAN Devarajan" userId="0ccb0e75-6f62-4860-b5c8-e1d1cc272866" providerId="ADAL" clId="{6BFA7752-9EC0-471E-AC56-E890149C7F72}" dt="2023-12-20T10:52:40.973" v="2896" actId="26606"/>
          <ac:graphicFrameMkLst>
            <pc:docMk/>
            <pc:sldMk cId="2339553640" sldId="318"/>
            <ac:graphicFrameMk id="139" creationId="{D64482C7-CBC4-9D4A-B321-019EA62FFC2B}"/>
          </ac:graphicFrameMkLst>
        </pc:graphicFrameChg>
        <pc:graphicFrameChg chg="add del">
          <ac:chgData name="PALANIAPPAN Devarajan" userId="0ccb0e75-6f62-4860-b5c8-e1d1cc272866" providerId="ADAL" clId="{6BFA7752-9EC0-471E-AC56-E890149C7F72}" dt="2023-12-20T10:52:42.341" v="2898" actId="26606"/>
          <ac:graphicFrameMkLst>
            <pc:docMk/>
            <pc:sldMk cId="2339553640" sldId="318"/>
            <ac:graphicFrameMk id="153" creationId="{588AE568-2036-C211-624A-31ACFCF07537}"/>
          </ac:graphicFrameMkLst>
        </pc:graphicFrameChg>
        <pc:graphicFrameChg chg="add del">
          <ac:chgData name="PALANIAPPAN Devarajan" userId="0ccb0e75-6f62-4860-b5c8-e1d1cc272866" providerId="ADAL" clId="{6BFA7752-9EC0-471E-AC56-E890149C7F72}" dt="2023-12-20T10:52:45.029" v="2900" actId="26606"/>
          <ac:graphicFrameMkLst>
            <pc:docMk/>
            <pc:sldMk cId="2339553640" sldId="318"/>
            <ac:graphicFrameMk id="156" creationId="{A22FE540-889F-7C25-661C-32D14F859709}"/>
          </ac:graphicFrameMkLst>
        </pc:graphicFrameChg>
        <pc:cxnChg chg="add del">
          <ac:chgData name="PALANIAPPAN Devarajan" userId="0ccb0e75-6f62-4860-b5c8-e1d1cc272866" providerId="ADAL" clId="{6BFA7752-9EC0-471E-AC56-E890149C7F72}" dt="2023-12-20T10:37:03.775" v="2866" actId="26606"/>
          <ac:cxnSpMkLst>
            <pc:docMk/>
            <pc:sldMk cId="2339553640" sldId="318"/>
            <ac:cxnSpMk id="108" creationId="{FC23E3B9-5ABF-58B3-E2B0-E9A5DAA90037}"/>
          </ac:cxnSpMkLst>
        </pc:cxnChg>
        <pc:cxnChg chg="add del">
          <ac:chgData name="PALANIAPPAN Devarajan" userId="0ccb0e75-6f62-4860-b5c8-e1d1cc272866" providerId="ADAL" clId="{6BFA7752-9EC0-471E-AC56-E890149C7F72}" dt="2023-12-20T10:37:05.512" v="2868" actId="26606"/>
          <ac:cxnSpMkLst>
            <pc:docMk/>
            <pc:sldMk cId="2339553640" sldId="318"/>
            <ac:cxnSpMk id="112" creationId="{FC23E3B9-5ABF-58B3-E2B0-E9A5DAA90037}"/>
          </ac:cxnSpMkLst>
        </pc:cxnChg>
        <pc:cxnChg chg="add del">
          <ac:chgData name="PALANIAPPAN Devarajan" userId="0ccb0e75-6f62-4860-b5c8-e1d1cc272866" providerId="ADAL" clId="{6BFA7752-9EC0-471E-AC56-E890149C7F72}" dt="2023-12-20T10:37:10.667" v="2870" actId="26606"/>
          <ac:cxnSpMkLst>
            <pc:docMk/>
            <pc:sldMk cId="2339553640" sldId="318"/>
            <ac:cxnSpMk id="114" creationId="{1503BFE4-729B-D9D0-C17B-501E6AF1127A}"/>
          </ac:cxnSpMkLst>
        </pc:cxnChg>
        <pc:cxnChg chg="add del">
          <ac:chgData name="PALANIAPPAN Devarajan" userId="0ccb0e75-6f62-4860-b5c8-e1d1cc272866" providerId="ADAL" clId="{6BFA7752-9EC0-471E-AC56-E890149C7F72}" dt="2023-12-20T11:04:03.182" v="2905" actId="26606"/>
          <ac:cxnSpMkLst>
            <pc:docMk/>
            <pc:sldMk cId="2339553640" sldId="318"/>
            <ac:cxnSpMk id="137" creationId="{1503BFE4-729B-D9D0-C17B-501E6AF1127A}"/>
          </ac:cxnSpMkLst>
        </pc:cxnChg>
        <pc:cxnChg chg="add del">
          <ac:chgData name="PALANIAPPAN Devarajan" userId="0ccb0e75-6f62-4860-b5c8-e1d1cc272866" providerId="ADAL" clId="{6BFA7752-9EC0-471E-AC56-E890149C7F72}" dt="2023-12-20T10:52:37.484" v="2894" actId="26606"/>
          <ac:cxnSpMkLst>
            <pc:docMk/>
            <pc:sldMk cId="2339553640" sldId="318"/>
            <ac:cxnSpMk id="148" creationId="{1503BFE4-729B-D9D0-C17B-501E6AF1127A}"/>
          </ac:cxnSpMkLst>
        </pc:cxnChg>
        <pc:cxnChg chg="add del">
          <ac:chgData name="PALANIAPPAN Devarajan" userId="0ccb0e75-6f62-4860-b5c8-e1d1cc272866" providerId="ADAL" clId="{6BFA7752-9EC0-471E-AC56-E890149C7F72}" dt="2023-12-20T10:52:40.973" v="2896" actId="26606"/>
          <ac:cxnSpMkLst>
            <pc:docMk/>
            <pc:sldMk cId="2339553640" sldId="318"/>
            <ac:cxnSpMk id="150" creationId="{1503BFE4-729B-D9D0-C17B-501E6AF1127A}"/>
          </ac:cxnSpMkLst>
        </pc:cxnChg>
        <pc:cxnChg chg="add del">
          <ac:chgData name="PALANIAPPAN Devarajan" userId="0ccb0e75-6f62-4860-b5c8-e1d1cc272866" providerId="ADAL" clId="{6BFA7752-9EC0-471E-AC56-E890149C7F72}" dt="2023-12-20T10:52:42.341" v="2898" actId="26606"/>
          <ac:cxnSpMkLst>
            <pc:docMk/>
            <pc:sldMk cId="2339553640" sldId="318"/>
            <ac:cxnSpMk id="152" creationId="{1503BFE4-729B-D9D0-C17B-501E6AF1127A}"/>
          </ac:cxnSpMkLst>
        </pc:cxnChg>
        <pc:cxnChg chg="add del">
          <ac:chgData name="PALANIAPPAN Devarajan" userId="0ccb0e75-6f62-4860-b5c8-e1d1cc272866" providerId="ADAL" clId="{6BFA7752-9EC0-471E-AC56-E890149C7F72}" dt="2023-12-20T10:52:45.029" v="2900" actId="26606"/>
          <ac:cxnSpMkLst>
            <pc:docMk/>
            <pc:sldMk cId="2339553640" sldId="318"/>
            <ac:cxnSpMk id="155" creationId="{1503BFE4-729B-D9D0-C17B-501E6AF1127A}"/>
          </ac:cxnSpMkLst>
        </pc:cxnChg>
        <pc:cxnChg chg="add del">
          <ac:chgData name="PALANIAPPAN Devarajan" userId="0ccb0e75-6f62-4860-b5c8-e1d1cc272866" providerId="ADAL" clId="{6BFA7752-9EC0-471E-AC56-E890149C7F72}" dt="2023-12-21T10:26:26.861" v="3414"/>
          <ac:cxnSpMkLst>
            <pc:docMk/>
            <pc:sldMk cId="2339553640" sldId="318"/>
            <ac:cxnSpMk id="175" creationId="{1503BFE4-729B-D9D0-C17B-501E6AF1127A}"/>
          </ac:cxnSpMkLst>
        </pc:cxnChg>
      </pc:sldChg>
      <pc:sldChg chg="addSp delSp modSp new del mod setBg">
        <pc:chgData name="PALANIAPPAN Devarajan" userId="0ccb0e75-6f62-4860-b5c8-e1d1cc272866" providerId="ADAL" clId="{6BFA7752-9EC0-471E-AC56-E890149C7F72}" dt="2023-12-15T08:35:29.034" v="2067" actId="47"/>
        <pc:sldMkLst>
          <pc:docMk/>
          <pc:sldMk cId="4246458364" sldId="318"/>
        </pc:sldMkLst>
        <pc:spChg chg="add del">
          <ac:chgData name="PALANIAPPAN Devarajan" userId="0ccb0e75-6f62-4860-b5c8-e1d1cc272866" providerId="ADAL" clId="{6BFA7752-9EC0-471E-AC56-E890149C7F72}" dt="2023-12-11T07:05:19.250" v="1837" actId="26606"/>
          <ac:spMkLst>
            <pc:docMk/>
            <pc:sldMk cId="4246458364" sldId="318"/>
            <ac:spMk id="7" creationId="{73EDB3DA-AEF0-428A-A317-C42827E6C836}"/>
          </ac:spMkLst>
        </pc:spChg>
        <pc:spChg chg="add del">
          <ac:chgData name="PALANIAPPAN Devarajan" userId="0ccb0e75-6f62-4860-b5c8-e1d1cc272866" providerId="ADAL" clId="{6BFA7752-9EC0-471E-AC56-E890149C7F72}" dt="2023-12-11T07:05:19.250" v="1837" actId="26606"/>
          <ac:spMkLst>
            <pc:docMk/>
            <pc:sldMk cId="4246458364" sldId="318"/>
            <ac:spMk id="8" creationId="{4A06AD8B-0227-4FF6-AEB4-C66C5A5398C1}"/>
          </ac:spMkLst>
        </pc:spChg>
        <pc:spChg chg="add del">
          <ac:chgData name="PALANIAPPAN Devarajan" userId="0ccb0e75-6f62-4860-b5c8-e1d1cc272866" providerId="ADAL" clId="{6BFA7752-9EC0-471E-AC56-E890149C7F72}" dt="2023-12-11T07:05:19.250" v="1837" actId="26606"/>
          <ac:spMkLst>
            <pc:docMk/>
            <pc:sldMk cId="4246458364" sldId="318"/>
            <ac:spMk id="9" creationId="{5DFACEB2-7564-4FB9-B739-C2CE339BA3D2}"/>
          </ac:spMkLst>
        </pc:spChg>
        <pc:spChg chg="add del">
          <ac:chgData name="PALANIAPPAN Devarajan" userId="0ccb0e75-6f62-4860-b5c8-e1d1cc272866" providerId="ADAL" clId="{6BFA7752-9EC0-471E-AC56-E890149C7F72}" dt="2023-12-11T07:05:06.638" v="1822" actId="26606"/>
          <ac:spMkLst>
            <pc:docMk/>
            <pc:sldMk cId="4246458364" sldId="318"/>
            <ac:spMk id="10" creationId="{73EDB3DA-AEF0-428A-A317-C42827E6C836}"/>
          </ac:spMkLst>
        </pc:spChg>
        <pc:spChg chg="add del">
          <ac:chgData name="PALANIAPPAN Devarajan" userId="0ccb0e75-6f62-4860-b5c8-e1d1cc272866" providerId="ADAL" clId="{6BFA7752-9EC0-471E-AC56-E890149C7F72}" dt="2023-12-11T07:05:31.588" v="1849" actId="26606"/>
          <ac:spMkLst>
            <pc:docMk/>
            <pc:sldMk cId="4246458364" sldId="318"/>
            <ac:spMk id="11" creationId="{5F9CFCE6-877F-4858-B8BD-2C52CA8AFBC4}"/>
          </ac:spMkLst>
        </pc:spChg>
        <pc:spChg chg="add del">
          <ac:chgData name="PALANIAPPAN Devarajan" userId="0ccb0e75-6f62-4860-b5c8-e1d1cc272866" providerId="ADAL" clId="{6BFA7752-9EC0-471E-AC56-E890149C7F72}" dt="2023-12-11T07:05:06.638" v="1822" actId="26606"/>
          <ac:spMkLst>
            <pc:docMk/>
            <pc:sldMk cId="4246458364" sldId="318"/>
            <ac:spMk id="12" creationId="{4A06AD8B-0227-4FF6-AEB4-C66C5A5398C1}"/>
          </ac:spMkLst>
        </pc:spChg>
        <pc:spChg chg="add del">
          <ac:chgData name="PALANIAPPAN Devarajan" userId="0ccb0e75-6f62-4860-b5c8-e1d1cc272866" providerId="ADAL" clId="{6BFA7752-9EC0-471E-AC56-E890149C7F72}" dt="2023-12-11T07:05:06.638" v="1822" actId="26606"/>
          <ac:spMkLst>
            <pc:docMk/>
            <pc:sldMk cId="4246458364" sldId="318"/>
            <ac:spMk id="14" creationId="{5DFACEB2-7564-4FB9-B739-C2CE339BA3D2}"/>
          </ac:spMkLst>
        </pc:spChg>
        <pc:spChg chg="add del">
          <ac:chgData name="PALANIAPPAN Devarajan" userId="0ccb0e75-6f62-4860-b5c8-e1d1cc272866" providerId="ADAL" clId="{6BFA7752-9EC0-471E-AC56-E890149C7F72}" dt="2023-12-11T07:05:31.588" v="1849" actId="26606"/>
          <ac:spMkLst>
            <pc:docMk/>
            <pc:sldMk cId="4246458364" sldId="318"/>
            <ac:spMk id="15" creationId="{8213F8A0-12AE-4514-8372-0DD766EC28EE}"/>
          </ac:spMkLst>
        </pc:spChg>
        <pc:spChg chg="add del">
          <ac:chgData name="PALANIAPPAN Devarajan" userId="0ccb0e75-6f62-4860-b5c8-e1d1cc272866" providerId="ADAL" clId="{6BFA7752-9EC0-471E-AC56-E890149C7F72}" dt="2023-12-11T07:05:23.535" v="1843" actId="26606"/>
          <ac:spMkLst>
            <pc:docMk/>
            <pc:sldMk cId="4246458364" sldId="318"/>
            <ac:spMk id="17" creationId="{B527B32F-07F3-4C94-B09B-8C8F310F0D56}"/>
          </ac:spMkLst>
        </pc:spChg>
        <pc:spChg chg="add del">
          <ac:chgData name="PALANIAPPAN Devarajan" userId="0ccb0e75-6f62-4860-b5c8-e1d1cc272866" providerId="ADAL" clId="{6BFA7752-9EC0-471E-AC56-E890149C7F72}" dt="2023-12-11T07:05:23.535" v="1843" actId="26606"/>
          <ac:spMkLst>
            <pc:docMk/>
            <pc:sldMk cId="4246458364" sldId="318"/>
            <ac:spMk id="18" creationId="{7F41D4CC-403D-465E-9223-3277868A5D9E}"/>
          </ac:spMkLst>
        </pc:spChg>
        <pc:spChg chg="add del">
          <ac:chgData name="PALANIAPPAN Devarajan" userId="0ccb0e75-6f62-4860-b5c8-e1d1cc272866" providerId="ADAL" clId="{6BFA7752-9EC0-471E-AC56-E890149C7F72}" dt="2023-12-11T07:05:11.039" v="1828" actId="26606"/>
          <ac:spMkLst>
            <pc:docMk/>
            <pc:sldMk cId="4246458364" sldId="318"/>
            <ac:spMk id="19" creationId="{B527B32F-07F3-4C94-B09B-8C8F310F0D56}"/>
          </ac:spMkLst>
        </pc:spChg>
        <pc:spChg chg="add del">
          <ac:chgData name="PALANIAPPAN Devarajan" userId="0ccb0e75-6f62-4860-b5c8-e1d1cc272866" providerId="ADAL" clId="{6BFA7752-9EC0-471E-AC56-E890149C7F72}" dt="2023-12-11T07:05:11.039" v="1828" actId="26606"/>
          <ac:spMkLst>
            <pc:docMk/>
            <pc:sldMk cId="4246458364" sldId="318"/>
            <ac:spMk id="20" creationId="{7F41D4CC-403D-465E-9223-3277868A5D9E}"/>
          </ac:spMkLst>
        </pc:spChg>
        <pc:spChg chg="add del">
          <ac:chgData name="PALANIAPPAN Devarajan" userId="0ccb0e75-6f62-4860-b5c8-e1d1cc272866" providerId="ADAL" clId="{6BFA7752-9EC0-471E-AC56-E890149C7F72}" dt="2023-12-11T07:05:11.039" v="1828" actId="26606"/>
          <ac:spMkLst>
            <pc:docMk/>
            <pc:sldMk cId="4246458364" sldId="318"/>
            <ac:spMk id="21" creationId="{3DC4C688-715E-4A31-AB90-6A5752887D8A}"/>
          </ac:spMkLst>
        </pc:spChg>
        <pc:spChg chg="add del">
          <ac:chgData name="PALANIAPPAN Devarajan" userId="0ccb0e75-6f62-4860-b5c8-e1d1cc272866" providerId="ADAL" clId="{6BFA7752-9EC0-471E-AC56-E890149C7F72}" dt="2023-12-11T07:05:23.535" v="1843" actId="26606"/>
          <ac:spMkLst>
            <pc:docMk/>
            <pc:sldMk cId="4246458364" sldId="318"/>
            <ac:spMk id="22" creationId="{3DC4C688-715E-4A31-AB90-6A5752887D8A}"/>
          </ac:spMkLst>
        </pc:spChg>
        <pc:spChg chg="add del">
          <ac:chgData name="PALANIAPPAN Devarajan" userId="0ccb0e75-6f62-4860-b5c8-e1d1cc272866" providerId="ADAL" clId="{6BFA7752-9EC0-471E-AC56-E890149C7F72}" dt="2023-12-11T07:05:31.588" v="1849" actId="26606"/>
          <ac:spMkLst>
            <pc:docMk/>
            <pc:sldMk cId="4246458364" sldId="318"/>
            <ac:spMk id="23" creationId="{9EFF17D4-9A8C-4CE5-B096-D8CCD4400437}"/>
          </ac:spMkLst>
        </pc:spChg>
        <pc:spChg chg="add del">
          <ac:chgData name="PALANIAPPAN Devarajan" userId="0ccb0e75-6f62-4860-b5c8-e1d1cc272866" providerId="ADAL" clId="{6BFA7752-9EC0-471E-AC56-E890149C7F72}" dt="2023-12-11T07:05:14.726" v="1831" actId="26606"/>
          <ac:spMkLst>
            <pc:docMk/>
            <pc:sldMk cId="4246458364" sldId="318"/>
            <ac:spMk id="24" creationId="{22F15A2D-2324-487D-A02A-BF46C5C580EB}"/>
          </ac:spMkLst>
        </pc:spChg>
        <pc:spChg chg="add del">
          <ac:chgData name="PALANIAPPAN Devarajan" userId="0ccb0e75-6f62-4860-b5c8-e1d1cc272866" providerId="ADAL" clId="{6BFA7752-9EC0-471E-AC56-E890149C7F72}" dt="2023-12-11T07:05:14.726" v="1831" actId="26606"/>
          <ac:spMkLst>
            <pc:docMk/>
            <pc:sldMk cId="4246458364" sldId="318"/>
            <ac:spMk id="25" creationId="{2AEAFA59-923A-4F54-8B49-44C970BCC323}"/>
          </ac:spMkLst>
        </pc:spChg>
        <pc:spChg chg="add del">
          <ac:chgData name="PALANIAPPAN Devarajan" userId="0ccb0e75-6f62-4860-b5c8-e1d1cc272866" providerId="ADAL" clId="{6BFA7752-9EC0-471E-AC56-E890149C7F72}" dt="2023-12-11T07:05:14.726" v="1831" actId="26606"/>
          <ac:spMkLst>
            <pc:docMk/>
            <pc:sldMk cId="4246458364" sldId="318"/>
            <ac:spMk id="26" creationId="{C37E9D4B-7BFA-4D10-B666-547BAC499469}"/>
          </ac:spMkLst>
        </pc:spChg>
        <pc:spChg chg="add del">
          <ac:chgData name="PALANIAPPAN Devarajan" userId="0ccb0e75-6f62-4860-b5c8-e1d1cc272866" providerId="ADAL" clId="{6BFA7752-9EC0-471E-AC56-E890149C7F72}" dt="2023-12-11T07:05:37.930" v="1852" actId="26606"/>
          <ac:spMkLst>
            <pc:docMk/>
            <pc:sldMk cId="4246458364" sldId="318"/>
            <ac:spMk id="27" creationId="{69D184B2-2226-4E31-BCCB-444330767440}"/>
          </ac:spMkLst>
        </pc:spChg>
        <pc:spChg chg="add del">
          <ac:chgData name="PALANIAPPAN Devarajan" userId="0ccb0e75-6f62-4860-b5c8-e1d1cc272866" providerId="ADAL" clId="{6BFA7752-9EC0-471E-AC56-E890149C7F72}" dt="2023-12-11T07:05:37.930" v="1852" actId="26606"/>
          <ac:spMkLst>
            <pc:docMk/>
            <pc:sldMk cId="4246458364" sldId="318"/>
            <ac:spMk id="28" creationId="{1AC4D4E3-486A-464A-8EC8-D44881097267}"/>
          </ac:spMkLst>
        </pc:spChg>
        <pc:spChg chg="add del">
          <ac:chgData name="PALANIAPPAN Devarajan" userId="0ccb0e75-6f62-4860-b5c8-e1d1cc272866" providerId="ADAL" clId="{6BFA7752-9EC0-471E-AC56-E890149C7F72}" dt="2023-12-11T07:05:37.930" v="1852" actId="26606"/>
          <ac:spMkLst>
            <pc:docMk/>
            <pc:sldMk cId="4246458364" sldId="318"/>
            <ac:spMk id="29" creationId="{864DE13E-58EB-4475-B79C-0D4FC651239B}"/>
          </ac:spMkLst>
        </pc:spChg>
        <pc:spChg chg="add del">
          <ac:chgData name="PALANIAPPAN Devarajan" userId="0ccb0e75-6f62-4860-b5c8-e1d1cc272866" providerId="ADAL" clId="{6BFA7752-9EC0-471E-AC56-E890149C7F72}" dt="2023-12-11T07:05:53.166" v="1870" actId="26606"/>
          <ac:spMkLst>
            <pc:docMk/>
            <pc:sldMk cId="4246458364" sldId="318"/>
            <ac:spMk id="31" creationId="{A9F529C3-C941-49FD-8C67-82F134F64BDB}"/>
          </ac:spMkLst>
        </pc:spChg>
        <pc:spChg chg="add del">
          <ac:chgData name="PALANIAPPAN Devarajan" userId="0ccb0e75-6f62-4860-b5c8-e1d1cc272866" providerId="ADAL" clId="{6BFA7752-9EC0-471E-AC56-E890149C7F72}" dt="2023-12-11T07:05:53.166" v="1870" actId="26606"/>
          <ac:spMkLst>
            <pc:docMk/>
            <pc:sldMk cId="4246458364" sldId="318"/>
            <ac:spMk id="32" creationId="{20586029-32A0-47E5-9AEC-AE3ABA6B94D0}"/>
          </ac:spMkLst>
        </pc:spChg>
        <pc:spChg chg="add del">
          <ac:chgData name="PALANIAPPAN Devarajan" userId="0ccb0e75-6f62-4860-b5c8-e1d1cc272866" providerId="ADAL" clId="{6BFA7752-9EC0-471E-AC56-E890149C7F72}" dt="2023-12-11T07:05:41.574" v="1855" actId="26606"/>
          <ac:spMkLst>
            <pc:docMk/>
            <pc:sldMk cId="4246458364" sldId="318"/>
            <ac:spMk id="33" creationId="{E9DCA5EA-C9F1-43F7-8CD9-E7D77919EBE7}"/>
          </ac:spMkLst>
        </pc:spChg>
        <pc:spChg chg="add del">
          <ac:chgData name="PALANIAPPAN Devarajan" userId="0ccb0e75-6f62-4860-b5c8-e1d1cc272866" providerId="ADAL" clId="{6BFA7752-9EC0-471E-AC56-E890149C7F72}" dt="2023-12-11T07:06:29.184" v="1882" actId="26606"/>
          <ac:spMkLst>
            <pc:docMk/>
            <pc:sldMk cId="4246458364" sldId="318"/>
            <ac:spMk id="35" creationId="{B527B32F-07F3-4C94-B09B-8C8F310F0D56}"/>
          </ac:spMkLst>
        </pc:spChg>
        <pc:spChg chg="add del">
          <ac:chgData name="PALANIAPPAN Devarajan" userId="0ccb0e75-6f62-4860-b5c8-e1d1cc272866" providerId="ADAL" clId="{6BFA7752-9EC0-471E-AC56-E890149C7F72}" dt="2023-12-11T07:05:42.942" v="1858" actId="26606"/>
          <ac:spMkLst>
            <pc:docMk/>
            <pc:sldMk cId="4246458364" sldId="318"/>
            <ac:spMk id="36" creationId="{22C6C9C9-83BF-4A6C-A1BF-C1735C61B4FF}"/>
          </ac:spMkLst>
        </pc:spChg>
        <pc:spChg chg="add del">
          <ac:chgData name="PALANIAPPAN Devarajan" userId="0ccb0e75-6f62-4860-b5c8-e1d1cc272866" providerId="ADAL" clId="{6BFA7752-9EC0-471E-AC56-E890149C7F72}" dt="2023-12-11T07:05:56.559" v="1873" actId="26606"/>
          <ac:spMkLst>
            <pc:docMk/>
            <pc:sldMk cId="4246458364" sldId="318"/>
            <ac:spMk id="37" creationId="{22F15A2D-2324-487D-A02A-BF46C5C580EB}"/>
          </ac:spMkLst>
        </pc:spChg>
        <pc:spChg chg="add del">
          <ac:chgData name="PALANIAPPAN Devarajan" userId="0ccb0e75-6f62-4860-b5c8-e1d1cc272866" providerId="ADAL" clId="{6BFA7752-9EC0-471E-AC56-E890149C7F72}" dt="2023-12-11T07:05:56.559" v="1873" actId="26606"/>
          <ac:spMkLst>
            <pc:docMk/>
            <pc:sldMk cId="4246458364" sldId="318"/>
            <ac:spMk id="38" creationId="{2AEAFA59-923A-4F54-8B49-44C970BCC323}"/>
          </ac:spMkLst>
        </pc:spChg>
        <pc:spChg chg="add del">
          <ac:chgData name="PALANIAPPAN Devarajan" userId="0ccb0e75-6f62-4860-b5c8-e1d1cc272866" providerId="ADAL" clId="{6BFA7752-9EC0-471E-AC56-E890149C7F72}" dt="2023-12-11T07:05:44.104" v="1861" actId="26606"/>
          <ac:spMkLst>
            <pc:docMk/>
            <pc:sldMk cId="4246458364" sldId="318"/>
            <ac:spMk id="39" creationId="{664E23E2-7440-4E36-A67B-0F88C5F7E185}"/>
          </ac:spMkLst>
        </pc:spChg>
        <pc:spChg chg="add del">
          <ac:chgData name="PALANIAPPAN Devarajan" userId="0ccb0e75-6f62-4860-b5c8-e1d1cc272866" providerId="ADAL" clId="{6BFA7752-9EC0-471E-AC56-E890149C7F72}" dt="2023-12-11T07:05:44.104" v="1861" actId="26606"/>
          <ac:spMkLst>
            <pc:docMk/>
            <pc:sldMk cId="4246458364" sldId="318"/>
            <ac:spMk id="40" creationId="{B06949AE-010D-4C18-8AED-7872085ADD57}"/>
          </ac:spMkLst>
        </pc:spChg>
        <pc:spChg chg="add del">
          <ac:chgData name="PALANIAPPAN Devarajan" userId="0ccb0e75-6f62-4860-b5c8-e1d1cc272866" providerId="ADAL" clId="{6BFA7752-9EC0-471E-AC56-E890149C7F72}" dt="2023-12-11T07:05:44.104" v="1861" actId="26606"/>
          <ac:spMkLst>
            <pc:docMk/>
            <pc:sldMk cId="4246458364" sldId="318"/>
            <ac:spMk id="41" creationId="{FE54AADB-50C7-4293-94C0-27361A32B8CF}"/>
          </ac:spMkLst>
        </pc:spChg>
        <pc:spChg chg="add del">
          <ac:chgData name="PALANIAPPAN Devarajan" userId="0ccb0e75-6f62-4860-b5c8-e1d1cc272866" providerId="ADAL" clId="{6BFA7752-9EC0-471E-AC56-E890149C7F72}" dt="2023-12-11T07:05:56.559" v="1873" actId="26606"/>
          <ac:spMkLst>
            <pc:docMk/>
            <pc:sldMk cId="4246458364" sldId="318"/>
            <ac:spMk id="42" creationId="{C37E9D4B-7BFA-4D10-B666-547BAC499469}"/>
          </ac:spMkLst>
        </pc:spChg>
        <pc:spChg chg="add del">
          <ac:chgData name="PALANIAPPAN Devarajan" userId="0ccb0e75-6f62-4860-b5c8-e1d1cc272866" providerId="ADAL" clId="{6BFA7752-9EC0-471E-AC56-E890149C7F72}" dt="2023-12-11T07:06:29.184" v="1882" actId="26606"/>
          <ac:spMkLst>
            <pc:docMk/>
            <pc:sldMk cId="4246458364" sldId="318"/>
            <ac:spMk id="43" creationId="{7F41D4CC-403D-465E-9223-3277868A5D9E}"/>
          </ac:spMkLst>
        </pc:spChg>
        <pc:spChg chg="add del">
          <ac:chgData name="PALANIAPPAN Devarajan" userId="0ccb0e75-6f62-4860-b5c8-e1d1cc272866" providerId="ADAL" clId="{6BFA7752-9EC0-471E-AC56-E890149C7F72}" dt="2023-12-11T07:05:45.439" v="1864" actId="26606"/>
          <ac:spMkLst>
            <pc:docMk/>
            <pc:sldMk cId="4246458364" sldId="318"/>
            <ac:spMk id="44" creationId="{11BE3FA7-0D70-4431-814F-D8C40576EA93}"/>
          </ac:spMkLst>
        </pc:spChg>
        <pc:spChg chg="add del">
          <ac:chgData name="PALANIAPPAN Devarajan" userId="0ccb0e75-6f62-4860-b5c8-e1d1cc272866" providerId="ADAL" clId="{6BFA7752-9EC0-471E-AC56-E890149C7F72}" dt="2023-12-11T07:06:18.114" v="1876" actId="26606"/>
          <ac:spMkLst>
            <pc:docMk/>
            <pc:sldMk cId="4246458364" sldId="318"/>
            <ac:spMk id="45" creationId="{9E90EB45-EEE9-4563-8179-65EF62AE0978}"/>
          </ac:spMkLst>
        </pc:spChg>
        <pc:spChg chg="add del">
          <ac:chgData name="PALANIAPPAN Devarajan" userId="0ccb0e75-6f62-4860-b5c8-e1d1cc272866" providerId="ADAL" clId="{6BFA7752-9EC0-471E-AC56-E890149C7F72}" dt="2023-12-11T07:06:18.114" v="1876" actId="26606"/>
          <ac:spMkLst>
            <pc:docMk/>
            <pc:sldMk cId="4246458364" sldId="318"/>
            <ac:spMk id="46" creationId="{23D0EF74-AD1E-4FD9-914D-8EC9058EBBA3}"/>
          </ac:spMkLst>
        </pc:spChg>
        <pc:spChg chg="add del">
          <ac:chgData name="PALANIAPPAN Devarajan" userId="0ccb0e75-6f62-4860-b5c8-e1d1cc272866" providerId="ADAL" clId="{6BFA7752-9EC0-471E-AC56-E890149C7F72}" dt="2023-12-11T07:06:29.184" v="1882" actId="26606"/>
          <ac:spMkLst>
            <pc:docMk/>
            <pc:sldMk cId="4246458364" sldId="318"/>
            <ac:spMk id="47" creationId="{3DC4C688-715E-4A31-AB90-6A5752887D8A}"/>
          </ac:spMkLst>
        </pc:spChg>
        <pc:spChg chg="add del">
          <ac:chgData name="PALANIAPPAN Devarajan" userId="0ccb0e75-6f62-4860-b5c8-e1d1cc272866" providerId="ADAL" clId="{6BFA7752-9EC0-471E-AC56-E890149C7F72}" dt="2023-12-11T07:08:56.655" v="1947" actId="26606"/>
          <ac:spMkLst>
            <pc:docMk/>
            <pc:sldMk cId="4246458364" sldId="318"/>
            <ac:spMk id="48" creationId="{73EDB3DA-AEF0-428A-A317-C42827E6C836}"/>
          </ac:spMkLst>
        </pc:spChg>
        <pc:spChg chg="add del">
          <ac:chgData name="PALANIAPPAN Devarajan" userId="0ccb0e75-6f62-4860-b5c8-e1d1cc272866" providerId="ADAL" clId="{6BFA7752-9EC0-471E-AC56-E890149C7F72}" dt="2023-12-11T07:08:56.655" v="1947" actId="26606"/>
          <ac:spMkLst>
            <pc:docMk/>
            <pc:sldMk cId="4246458364" sldId="318"/>
            <ac:spMk id="51" creationId="{4A06AD8B-0227-4FF6-AEB4-C66C5A5398C1}"/>
          </ac:spMkLst>
        </pc:spChg>
        <pc:spChg chg="add del">
          <ac:chgData name="PALANIAPPAN Devarajan" userId="0ccb0e75-6f62-4860-b5c8-e1d1cc272866" providerId="ADAL" clId="{6BFA7752-9EC0-471E-AC56-E890149C7F72}" dt="2023-12-11T07:08:56.655" v="1947" actId="26606"/>
          <ac:spMkLst>
            <pc:docMk/>
            <pc:sldMk cId="4246458364" sldId="318"/>
            <ac:spMk id="52" creationId="{5DFACEB2-7564-4FB9-B739-C2CE339BA3D2}"/>
          </ac:spMkLst>
        </pc:spChg>
        <pc:spChg chg="add del">
          <ac:chgData name="PALANIAPPAN Devarajan" userId="0ccb0e75-6f62-4860-b5c8-e1d1cc272866" providerId="ADAL" clId="{6BFA7752-9EC0-471E-AC56-E890149C7F72}" dt="2023-12-11T07:07:16.682" v="1903" actId="26606"/>
          <ac:spMkLst>
            <pc:docMk/>
            <pc:sldMk cId="4246458364" sldId="318"/>
            <ac:spMk id="55" creationId="{42A4FC2C-047E-45A5-965D-8E1E3BF09BC6}"/>
          </ac:spMkLst>
        </pc:spChg>
        <pc:spChg chg="add del">
          <ac:chgData name="PALANIAPPAN Devarajan" userId="0ccb0e75-6f62-4860-b5c8-e1d1cc272866" providerId="ADAL" clId="{6BFA7752-9EC0-471E-AC56-E890149C7F72}" dt="2023-12-11T07:06:51.576" v="1892" actId="26606"/>
          <ac:spMkLst>
            <pc:docMk/>
            <pc:sldMk cId="4246458364" sldId="318"/>
            <ac:spMk id="57" creationId="{69D184B2-2226-4E31-BCCB-444330767440}"/>
          </ac:spMkLst>
        </pc:spChg>
        <pc:spChg chg="add del">
          <ac:chgData name="PALANIAPPAN Devarajan" userId="0ccb0e75-6f62-4860-b5c8-e1d1cc272866" providerId="ADAL" clId="{6BFA7752-9EC0-471E-AC56-E890149C7F72}" dt="2023-12-11T07:07:19.184" v="1906" actId="26606"/>
          <ac:spMkLst>
            <pc:docMk/>
            <pc:sldMk cId="4246458364" sldId="318"/>
            <ac:spMk id="58" creationId="{F3060C83-F051-4F0E-ABAD-AA0DFC48B218}"/>
          </ac:spMkLst>
        </pc:spChg>
        <pc:spChg chg="add del">
          <ac:chgData name="PALANIAPPAN Devarajan" userId="0ccb0e75-6f62-4860-b5c8-e1d1cc272866" providerId="ADAL" clId="{6BFA7752-9EC0-471E-AC56-E890149C7F72}" dt="2023-12-11T07:06:51.576" v="1892" actId="26606"/>
          <ac:spMkLst>
            <pc:docMk/>
            <pc:sldMk cId="4246458364" sldId="318"/>
            <ac:spMk id="59" creationId="{1AC4D4E3-486A-464A-8EC8-D44881097267}"/>
          </ac:spMkLst>
        </pc:spChg>
        <pc:spChg chg="add del">
          <ac:chgData name="PALANIAPPAN Devarajan" userId="0ccb0e75-6f62-4860-b5c8-e1d1cc272866" providerId="ADAL" clId="{6BFA7752-9EC0-471E-AC56-E890149C7F72}" dt="2023-12-11T07:07:19.184" v="1906" actId="26606"/>
          <ac:spMkLst>
            <pc:docMk/>
            <pc:sldMk cId="4246458364" sldId="318"/>
            <ac:spMk id="60" creationId="{83C98ABE-055B-441F-B07E-44F97F083C39}"/>
          </ac:spMkLst>
        </pc:spChg>
        <pc:spChg chg="add del">
          <ac:chgData name="PALANIAPPAN Devarajan" userId="0ccb0e75-6f62-4860-b5c8-e1d1cc272866" providerId="ADAL" clId="{6BFA7752-9EC0-471E-AC56-E890149C7F72}" dt="2023-12-11T07:06:51.576" v="1892" actId="26606"/>
          <ac:spMkLst>
            <pc:docMk/>
            <pc:sldMk cId="4246458364" sldId="318"/>
            <ac:spMk id="61" creationId="{864DE13E-58EB-4475-B79C-0D4FC651239B}"/>
          </ac:spMkLst>
        </pc:spChg>
        <pc:spChg chg="add del">
          <ac:chgData name="PALANIAPPAN Devarajan" userId="0ccb0e75-6f62-4860-b5c8-e1d1cc272866" providerId="ADAL" clId="{6BFA7752-9EC0-471E-AC56-E890149C7F72}" dt="2023-12-11T07:07:19.184" v="1906" actId="26606"/>
          <ac:spMkLst>
            <pc:docMk/>
            <pc:sldMk cId="4246458364" sldId="318"/>
            <ac:spMk id="62" creationId="{29FDB030-9B49-4CED-8CCD-4D99382388AC}"/>
          </ac:spMkLst>
        </pc:spChg>
        <pc:spChg chg="add del">
          <ac:chgData name="PALANIAPPAN Devarajan" userId="0ccb0e75-6f62-4860-b5c8-e1d1cc272866" providerId="ADAL" clId="{6BFA7752-9EC0-471E-AC56-E890149C7F72}" dt="2023-12-11T07:07:19.184" v="1906" actId="26606"/>
          <ac:spMkLst>
            <pc:docMk/>
            <pc:sldMk cId="4246458364" sldId="318"/>
            <ac:spMk id="64" creationId="{3783CA14-24A1-485C-8B30-D6A5D87987AD}"/>
          </ac:spMkLst>
        </pc:spChg>
        <pc:spChg chg="add del">
          <ac:chgData name="PALANIAPPAN Devarajan" userId="0ccb0e75-6f62-4860-b5c8-e1d1cc272866" providerId="ADAL" clId="{6BFA7752-9EC0-471E-AC56-E890149C7F72}" dt="2023-12-11T07:06:59.464" v="1895" actId="26606"/>
          <ac:spMkLst>
            <pc:docMk/>
            <pc:sldMk cId="4246458364" sldId="318"/>
            <ac:spMk id="65" creationId="{1FE21981-771D-4A29-8D3A-D068BE54BFE9}"/>
          </ac:spMkLst>
        </pc:spChg>
        <pc:spChg chg="add del">
          <ac:chgData name="PALANIAPPAN Devarajan" userId="0ccb0e75-6f62-4860-b5c8-e1d1cc272866" providerId="ADAL" clId="{6BFA7752-9EC0-471E-AC56-E890149C7F72}" dt="2023-12-11T07:07:19.184" v="1906" actId="26606"/>
          <ac:spMkLst>
            <pc:docMk/>
            <pc:sldMk cId="4246458364" sldId="318"/>
            <ac:spMk id="66" creationId="{9A97C86A-04D6-40F7-AE84-31AB43E6A846}"/>
          </ac:spMkLst>
        </pc:spChg>
        <pc:spChg chg="add del">
          <ac:chgData name="PALANIAPPAN Devarajan" userId="0ccb0e75-6f62-4860-b5c8-e1d1cc272866" providerId="ADAL" clId="{6BFA7752-9EC0-471E-AC56-E890149C7F72}" dt="2023-12-11T07:07:19.184" v="1906" actId="26606"/>
          <ac:spMkLst>
            <pc:docMk/>
            <pc:sldMk cId="4246458364" sldId="318"/>
            <ac:spMk id="67" creationId="{FF9F2414-84E8-453E-B1F3-389FDE8192D9}"/>
          </ac:spMkLst>
        </pc:spChg>
        <pc:spChg chg="add del">
          <ac:chgData name="PALANIAPPAN Devarajan" userId="0ccb0e75-6f62-4860-b5c8-e1d1cc272866" providerId="ADAL" clId="{6BFA7752-9EC0-471E-AC56-E890149C7F72}" dt="2023-12-11T07:07:06.368" v="1898" actId="26606"/>
          <ac:spMkLst>
            <pc:docMk/>
            <pc:sldMk cId="4246458364" sldId="318"/>
            <ac:spMk id="68" creationId="{A169D286-F4D7-4C8B-A6BD-D05384C7F1D8}"/>
          </ac:spMkLst>
        </pc:spChg>
        <pc:spChg chg="add del">
          <ac:chgData name="PALANIAPPAN Devarajan" userId="0ccb0e75-6f62-4860-b5c8-e1d1cc272866" providerId="ADAL" clId="{6BFA7752-9EC0-471E-AC56-E890149C7F72}" dt="2023-12-11T07:07:06.368" v="1898" actId="26606"/>
          <ac:spMkLst>
            <pc:docMk/>
            <pc:sldMk cId="4246458364" sldId="318"/>
            <ac:spMk id="69" creationId="{39E8235E-135E-4261-8F54-2B316E493C42}"/>
          </ac:spMkLst>
        </pc:spChg>
        <pc:spChg chg="add del">
          <ac:chgData name="PALANIAPPAN Devarajan" userId="0ccb0e75-6f62-4860-b5c8-e1d1cc272866" providerId="ADAL" clId="{6BFA7752-9EC0-471E-AC56-E890149C7F72}" dt="2023-12-11T07:07:06.368" v="1898" actId="26606"/>
          <ac:spMkLst>
            <pc:docMk/>
            <pc:sldMk cId="4246458364" sldId="318"/>
            <ac:spMk id="70" creationId="{D4ED8EC3-4D57-4620-93CE-4E6661F09A3E}"/>
          </ac:spMkLst>
        </pc:spChg>
        <pc:spChg chg="add del">
          <ac:chgData name="PALANIAPPAN Devarajan" userId="0ccb0e75-6f62-4860-b5c8-e1d1cc272866" providerId="ADAL" clId="{6BFA7752-9EC0-471E-AC56-E890149C7F72}" dt="2023-12-11T07:07:06.368" v="1898" actId="26606"/>
          <ac:spMkLst>
            <pc:docMk/>
            <pc:sldMk cId="4246458364" sldId="318"/>
            <ac:spMk id="71" creationId="{83BCB34A-2F40-4F41-8488-A134C1C155B7}"/>
          </ac:spMkLst>
        </pc:spChg>
        <pc:spChg chg="add del">
          <ac:chgData name="PALANIAPPAN Devarajan" userId="0ccb0e75-6f62-4860-b5c8-e1d1cc272866" providerId="ADAL" clId="{6BFA7752-9EC0-471E-AC56-E890149C7F72}" dt="2023-12-11T07:07:06.368" v="1898" actId="26606"/>
          <ac:spMkLst>
            <pc:docMk/>
            <pc:sldMk cId="4246458364" sldId="318"/>
            <ac:spMk id="72" creationId="{F78382DC-4207-465E-B379-1E16448AA222}"/>
          </ac:spMkLst>
        </pc:spChg>
        <pc:spChg chg="add del">
          <ac:chgData name="PALANIAPPAN Devarajan" userId="0ccb0e75-6f62-4860-b5c8-e1d1cc272866" providerId="ADAL" clId="{6BFA7752-9EC0-471E-AC56-E890149C7F72}" dt="2023-12-11T07:07:19.184" v="1906" actId="26606"/>
          <ac:spMkLst>
            <pc:docMk/>
            <pc:sldMk cId="4246458364" sldId="318"/>
            <ac:spMk id="73" creationId="{3ECA69A1-7536-43AC-85EF-C7106179F5ED}"/>
          </ac:spMkLst>
        </pc:spChg>
        <pc:spChg chg="add del">
          <ac:chgData name="PALANIAPPAN Devarajan" userId="0ccb0e75-6f62-4860-b5c8-e1d1cc272866" providerId="ADAL" clId="{6BFA7752-9EC0-471E-AC56-E890149C7F72}" dt="2023-12-11T07:07:35.571" v="1909" actId="26606"/>
          <ac:spMkLst>
            <pc:docMk/>
            <pc:sldMk cId="4246458364" sldId="318"/>
            <ac:spMk id="75" creationId="{8B089790-F4B6-46A7-BB28-7B74A9A9EFDC}"/>
          </ac:spMkLst>
        </pc:spChg>
        <pc:spChg chg="add del">
          <ac:chgData name="PALANIAPPAN Devarajan" userId="0ccb0e75-6f62-4860-b5c8-e1d1cc272866" providerId="ADAL" clId="{6BFA7752-9EC0-471E-AC56-E890149C7F72}" dt="2023-12-11T07:07:48.658" v="1912" actId="26606"/>
          <ac:spMkLst>
            <pc:docMk/>
            <pc:sldMk cId="4246458364" sldId="318"/>
            <ac:spMk id="82" creationId="{4613B4A9-1C7C-4729-A016-AB42D3979460}"/>
          </ac:spMkLst>
        </pc:spChg>
        <pc:spChg chg="add del">
          <ac:chgData name="PALANIAPPAN Devarajan" userId="0ccb0e75-6f62-4860-b5c8-e1d1cc272866" providerId="ADAL" clId="{6BFA7752-9EC0-471E-AC56-E890149C7F72}" dt="2023-12-11T07:07:52.539" v="1915" actId="26606"/>
          <ac:spMkLst>
            <pc:docMk/>
            <pc:sldMk cId="4246458364" sldId="318"/>
            <ac:spMk id="84" creationId="{8B089790-F4B6-46A7-BB28-7B74A9A9EFDC}"/>
          </ac:spMkLst>
        </pc:spChg>
        <pc:spChg chg="add del">
          <ac:chgData name="PALANIAPPAN Devarajan" userId="0ccb0e75-6f62-4860-b5c8-e1d1cc272866" providerId="ADAL" clId="{6BFA7752-9EC0-471E-AC56-E890149C7F72}" dt="2023-12-11T07:07:57.073" v="1918" actId="26606"/>
          <ac:spMkLst>
            <pc:docMk/>
            <pc:sldMk cId="4246458364" sldId="318"/>
            <ac:spMk id="91" creationId="{F3060C83-F051-4F0E-ABAD-AA0DFC48B218}"/>
          </ac:spMkLst>
        </pc:spChg>
        <pc:spChg chg="add del">
          <ac:chgData name="PALANIAPPAN Devarajan" userId="0ccb0e75-6f62-4860-b5c8-e1d1cc272866" providerId="ADAL" clId="{6BFA7752-9EC0-471E-AC56-E890149C7F72}" dt="2023-12-11T07:07:57.073" v="1918" actId="26606"/>
          <ac:spMkLst>
            <pc:docMk/>
            <pc:sldMk cId="4246458364" sldId="318"/>
            <ac:spMk id="92" creationId="{83C98ABE-055B-441F-B07E-44F97F083C39}"/>
          </ac:spMkLst>
        </pc:spChg>
        <pc:spChg chg="add del">
          <ac:chgData name="PALANIAPPAN Devarajan" userId="0ccb0e75-6f62-4860-b5c8-e1d1cc272866" providerId="ADAL" clId="{6BFA7752-9EC0-471E-AC56-E890149C7F72}" dt="2023-12-11T07:07:57.073" v="1918" actId="26606"/>
          <ac:spMkLst>
            <pc:docMk/>
            <pc:sldMk cId="4246458364" sldId="318"/>
            <ac:spMk id="93" creationId="{29FDB030-9B49-4CED-8CCD-4D99382388AC}"/>
          </ac:spMkLst>
        </pc:spChg>
        <pc:spChg chg="add del">
          <ac:chgData name="PALANIAPPAN Devarajan" userId="0ccb0e75-6f62-4860-b5c8-e1d1cc272866" providerId="ADAL" clId="{6BFA7752-9EC0-471E-AC56-E890149C7F72}" dt="2023-12-11T07:07:57.073" v="1918" actId="26606"/>
          <ac:spMkLst>
            <pc:docMk/>
            <pc:sldMk cId="4246458364" sldId="318"/>
            <ac:spMk id="94" creationId="{3783CA14-24A1-485C-8B30-D6A5D87987AD}"/>
          </ac:spMkLst>
        </pc:spChg>
        <pc:spChg chg="add del">
          <ac:chgData name="PALANIAPPAN Devarajan" userId="0ccb0e75-6f62-4860-b5c8-e1d1cc272866" providerId="ADAL" clId="{6BFA7752-9EC0-471E-AC56-E890149C7F72}" dt="2023-12-11T07:07:57.073" v="1918" actId="26606"/>
          <ac:spMkLst>
            <pc:docMk/>
            <pc:sldMk cId="4246458364" sldId="318"/>
            <ac:spMk id="95" creationId="{9A97C86A-04D6-40F7-AE84-31AB43E6A846}"/>
          </ac:spMkLst>
        </pc:spChg>
        <pc:spChg chg="add del">
          <ac:chgData name="PALANIAPPAN Devarajan" userId="0ccb0e75-6f62-4860-b5c8-e1d1cc272866" providerId="ADAL" clId="{6BFA7752-9EC0-471E-AC56-E890149C7F72}" dt="2023-12-11T07:07:57.073" v="1918" actId="26606"/>
          <ac:spMkLst>
            <pc:docMk/>
            <pc:sldMk cId="4246458364" sldId="318"/>
            <ac:spMk id="96" creationId="{FF9F2414-84E8-453E-B1F3-389FDE8192D9}"/>
          </ac:spMkLst>
        </pc:spChg>
        <pc:spChg chg="add del">
          <ac:chgData name="PALANIAPPAN Devarajan" userId="0ccb0e75-6f62-4860-b5c8-e1d1cc272866" providerId="ADAL" clId="{6BFA7752-9EC0-471E-AC56-E890149C7F72}" dt="2023-12-11T07:07:57.073" v="1918" actId="26606"/>
          <ac:spMkLst>
            <pc:docMk/>
            <pc:sldMk cId="4246458364" sldId="318"/>
            <ac:spMk id="97" creationId="{3ECA69A1-7536-43AC-85EF-C7106179F5ED}"/>
          </ac:spMkLst>
        </pc:spChg>
        <pc:spChg chg="add del">
          <ac:chgData name="PALANIAPPAN Devarajan" userId="0ccb0e75-6f62-4860-b5c8-e1d1cc272866" providerId="ADAL" clId="{6BFA7752-9EC0-471E-AC56-E890149C7F72}" dt="2023-12-11T07:08:14.795" v="1921" actId="26606"/>
          <ac:spMkLst>
            <pc:docMk/>
            <pc:sldMk cId="4246458364" sldId="318"/>
            <ac:spMk id="99" creationId="{32BC26D8-82FB-445E-AA49-62A77D7C1EE0}"/>
          </ac:spMkLst>
        </pc:spChg>
        <pc:spChg chg="add del">
          <ac:chgData name="PALANIAPPAN Devarajan" userId="0ccb0e75-6f62-4860-b5c8-e1d1cc272866" providerId="ADAL" clId="{6BFA7752-9EC0-471E-AC56-E890149C7F72}" dt="2023-12-11T07:08:14.795" v="1921" actId="26606"/>
          <ac:spMkLst>
            <pc:docMk/>
            <pc:sldMk cId="4246458364" sldId="318"/>
            <ac:spMk id="100" creationId="{CB44330D-EA18-4254-AA95-EB49948539B8}"/>
          </ac:spMkLst>
        </pc:spChg>
        <pc:spChg chg="add del">
          <ac:chgData name="PALANIAPPAN Devarajan" userId="0ccb0e75-6f62-4860-b5c8-e1d1cc272866" providerId="ADAL" clId="{6BFA7752-9EC0-471E-AC56-E890149C7F72}" dt="2023-12-11T07:08:16.536" v="1924" actId="26606"/>
          <ac:spMkLst>
            <pc:docMk/>
            <pc:sldMk cId="4246458364" sldId="318"/>
            <ac:spMk id="102" creationId="{42A4FC2C-047E-45A5-965D-8E1E3BF09BC6}"/>
          </ac:spMkLst>
        </pc:spChg>
        <pc:spChg chg="add del">
          <ac:chgData name="PALANIAPPAN Devarajan" userId="0ccb0e75-6f62-4860-b5c8-e1d1cc272866" providerId="ADAL" clId="{6BFA7752-9EC0-471E-AC56-E890149C7F72}" dt="2023-12-11T07:08:17.964" v="1927" actId="26606"/>
          <ac:spMkLst>
            <pc:docMk/>
            <pc:sldMk cId="4246458364" sldId="318"/>
            <ac:spMk id="104" creationId="{8B089790-F4B6-46A7-BB28-7B74A9A9EFDC}"/>
          </ac:spMkLst>
        </pc:spChg>
        <pc:spChg chg="add del">
          <ac:chgData name="PALANIAPPAN Devarajan" userId="0ccb0e75-6f62-4860-b5c8-e1d1cc272866" providerId="ADAL" clId="{6BFA7752-9EC0-471E-AC56-E890149C7F72}" dt="2023-12-11T07:08:28.682" v="1930" actId="26606"/>
          <ac:spMkLst>
            <pc:docMk/>
            <pc:sldMk cId="4246458364" sldId="318"/>
            <ac:spMk id="111" creationId="{42A4FC2C-047E-45A5-965D-8E1E3BF09BC6}"/>
          </ac:spMkLst>
        </pc:spChg>
        <pc:spChg chg="add del">
          <ac:chgData name="PALANIAPPAN Devarajan" userId="0ccb0e75-6f62-4860-b5c8-e1d1cc272866" providerId="ADAL" clId="{6BFA7752-9EC0-471E-AC56-E890149C7F72}" dt="2023-12-11T07:08:41.450" v="1933" actId="26606"/>
          <ac:spMkLst>
            <pc:docMk/>
            <pc:sldMk cId="4246458364" sldId="318"/>
            <ac:spMk id="113" creationId="{4613B4A9-1C7C-4729-A016-AB42D3979460}"/>
          </ac:spMkLst>
        </pc:spChg>
        <pc:spChg chg="add del">
          <ac:chgData name="PALANIAPPAN Devarajan" userId="0ccb0e75-6f62-4860-b5c8-e1d1cc272866" providerId="ADAL" clId="{6BFA7752-9EC0-471E-AC56-E890149C7F72}" dt="2023-12-11T07:08:45.162" v="1936" actId="26606"/>
          <ac:spMkLst>
            <pc:docMk/>
            <pc:sldMk cId="4246458364" sldId="318"/>
            <ac:spMk id="115" creationId="{AB8C311F-7253-4AED-9701-7FC0708C41C7}"/>
          </ac:spMkLst>
        </pc:spChg>
        <pc:spChg chg="add del">
          <ac:chgData name="PALANIAPPAN Devarajan" userId="0ccb0e75-6f62-4860-b5c8-e1d1cc272866" providerId="ADAL" clId="{6BFA7752-9EC0-471E-AC56-E890149C7F72}" dt="2023-12-11T07:08:45.162" v="1936" actId="26606"/>
          <ac:spMkLst>
            <pc:docMk/>
            <pc:sldMk cId="4246458364" sldId="318"/>
            <ac:spMk id="116" creationId="{E2384209-CB15-4CDF-9D31-C44FD9A3F20D}"/>
          </ac:spMkLst>
        </pc:spChg>
        <pc:spChg chg="add del">
          <ac:chgData name="PALANIAPPAN Devarajan" userId="0ccb0e75-6f62-4860-b5c8-e1d1cc272866" providerId="ADAL" clId="{6BFA7752-9EC0-471E-AC56-E890149C7F72}" dt="2023-12-11T07:08:45.162" v="1936" actId="26606"/>
          <ac:spMkLst>
            <pc:docMk/>
            <pc:sldMk cId="4246458364" sldId="318"/>
            <ac:spMk id="117" creationId="{2633B3B5-CC90-43F0-8714-D31D1F3F0209}"/>
          </ac:spMkLst>
        </pc:spChg>
        <pc:spChg chg="add del">
          <ac:chgData name="PALANIAPPAN Devarajan" userId="0ccb0e75-6f62-4860-b5c8-e1d1cc272866" providerId="ADAL" clId="{6BFA7752-9EC0-471E-AC56-E890149C7F72}" dt="2023-12-11T07:08:45.162" v="1936" actId="26606"/>
          <ac:spMkLst>
            <pc:docMk/>
            <pc:sldMk cId="4246458364" sldId="318"/>
            <ac:spMk id="118" creationId="{A8D57A06-A426-446D-B02C-A2DC6B62E45E}"/>
          </ac:spMkLst>
        </pc:spChg>
        <pc:spChg chg="add del">
          <ac:chgData name="PALANIAPPAN Devarajan" userId="0ccb0e75-6f62-4860-b5c8-e1d1cc272866" providerId="ADAL" clId="{6BFA7752-9EC0-471E-AC56-E890149C7F72}" dt="2023-12-11T07:08:46.904" v="1939" actId="26606"/>
          <ac:spMkLst>
            <pc:docMk/>
            <pc:sldMk cId="4246458364" sldId="318"/>
            <ac:spMk id="120" creationId="{F3060C83-F051-4F0E-ABAD-AA0DFC48B218}"/>
          </ac:spMkLst>
        </pc:spChg>
        <pc:spChg chg="add del">
          <ac:chgData name="PALANIAPPAN Devarajan" userId="0ccb0e75-6f62-4860-b5c8-e1d1cc272866" providerId="ADAL" clId="{6BFA7752-9EC0-471E-AC56-E890149C7F72}" dt="2023-12-11T07:08:46.904" v="1939" actId="26606"/>
          <ac:spMkLst>
            <pc:docMk/>
            <pc:sldMk cId="4246458364" sldId="318"/>
            <ac:spMk id="121" creationId="{83C98ABE-055B-441F-B07E-44F97F083C39}"/>
          </ac:spMkLst>
        </pc:spChg>
        <pc:spChg chg="add del">
          <ac:chgData name="PALANIAPPAN Devarajan" userId="0ccb0e75-6f62-4860-b5c8-e1d1cc272866" providerId="ADAL" clId="{6BFA7752-9EC0-471E-AC56-E890149C7F72}" dt="2023-12-11T07:08:46.904" v="1939" actId="26606"/>
          <ac:spMkLst>
            <pc:docMk/>
            <pc:sldMk cId="4246458364" sldId="318"/>
            <ac:spMk id="122" creationId="{29FDB030-9B49-4CED-8CCD-4D99382388AC}"/>
          </ac:spMkLst>
        </pc:spChg>
        <pc:spChg chg="add del">
          <ac:chgData name="PALANIAPPAN Devarajan" userId="0ccb0e75-6f62-4860-b5c8-e1d1cc272866" providerId="ADAL" clId="{6BFA7752-9EC0-471E-AC56-E890149C7F72}" dt="2023-12-11T07:08:46.904" v="1939" actId="26606"/>
          <ac:spMkLst>
            <pc:docMk/>
            <pc:sldMk cId="4246458364" sldId="318"/>
            <ac:spMk id="123" creationId="{3783CA14-24A1-485C-8B30-D6A5D87987AD}"/>
          </ac:spMkLst>
        </pc:spChg>
        <pc:spChg chg="add del">
          <ac:chgData name="PALANIAPPAN Devarajan" userId="0ccb0e75-6f62-4860-b5c8-e1d1cc272866" providerId="ADAL" clId="{6BFA7752-9EC0-471E-AC56-E890149C7F72}" dt="2023-12-11T07:08:46.904" v="1939" actId="26606"/>
          <ac:spMkLst>
            <pc:docMk/>
            <pc:sldMk cId="4246458364" sldId="318"/>
            <ac:spMk id="124" creationId="{9A97C86A-04D6-40F7-AE84-31AB43E6A846}"/>
          </ac:spMkLst>
        </pc:spChg>
        <pc:spChg chg="add del">
          <ac:chgData name="PALANIAPPAN Devarajan" userId="0ccb0e75-6f62-4860-b5c8-e1d1cc272866" providerId="ADAL" clId="{6BFA7752-9EC0-471E-AC56-E890149C7F72}" dt="2023-12-11T07:08:46.904" v="1939" actId="26606"/>
          <ac:spMkLst>
            <pc:docMk/>
            <pc:sldMk cId="4246458364" sldId="318"/>
            <ac:spMk id="125" creationId="{FF9F2414-84E8-453E-B1F3-389FDE8192D9}"/>
          </ac:spMkLst>
        </pc:spChg>
        <pc:spChg chg="add del">
          <ac:chgData name="PALANIAPPAN Devarajan" userId="0ccb0e75-6f62-4860-b5c8-e1d1cc272866" providerId="ADAL" clId="{6BFA7752-9EC0-471E-AC56-E890149C7F72}" dt="2023-12-11T07:08:46.904" v="1939" actId="26606"/>
          <ac:spMkLst>
            <pc:docMk/>
            <pc:sldMk cId="4246458364" sldId="318"/>
            <ac:spMk id="126" creationId="{3ECA69A1-7536-43AC-85EF-C7106179F5ED}"/>
          </ac:spMkLst>
        </pc:spChg>
        <pc:spChg chg="add del">
          <ac:chgData name="PALANIAPPAN Devarajan" userId="0ccb0e75-6f62-4860-b5c8-e1d1cc272866" providerId="ADAL" clId="{6BFA7752-9EC0-471E-AC56-E890149C7F72}" dt="2023-12-11T07:08:54.511" v="1942" actId="26606"/>
          <ac:spMkLst>
            <pc:docMk/>
            <pc:sldMk cId="4246458364" sldId="318"/>
            <ac:spMk id="128" creationId="{8B089790-F4B6-46A7-BB28-7B74A9A9EFDC}"/>
          </ac:spMkLst>
        </pc:spChg>
        <pc:spChg chg="add del">
          <ac:chgData name="PALANIAPPAN Devarajan" userId="0ccb0e75-6f62-4860-b5c8-e1d1cc272866" providerId="ADAL" clId="{6BFA7752-9EC0-471E-AC56-E890149C7F72}" dt="2023-12-11T07:08:56.623" v="1945" actId="26606"/>
          <ac:spMkLst>
            <pc:docMk/>
            <pc:sldMk cId="4246458364" sldId="318"/>
            <ac:spMk id="135" creationId="{42A4FC2C-047E-45A5-965D-8E1E3BF09BC6}"/>
          </ac:spMkLst>
        </pc:spChg>
        <pc:spChg chg="add del">
          <ac:chgData name="PALANIAPPAN Devarajan" userId="0ccb0e75-6f62-4860-b5c8-e1d1cc272866" providerId="ADAL" clId="{6BFA7752-9EC0-471E-AC56-E890149C7F72}" dt="2023-12-11T07:10:46.645" v="1963" actId="26606"/>
          <ac:spMkLst>
            <pc:docMk/>
            <pc:sldMk cId="4246458364" sldId="318"/>
            <ac:spMk id="137" creationId="{8B089790-F4B6-46A7-BB28-7B74A9A9EFDC}"/>
          </ac:spMkLst>
        </pc:spChg>
        <pc:grpChg chg="add del">
          <ac:chgData name="PALANIAPPAN Devarajan" userId="0ccb0e75-6f62-4860-b5c8-e1d1cc272866" providerId="ADAL" clId="{6BFA7752-9EC0-471E-AC56-E890149C7F72}" dt="2023-12-11T07:07:35.571" v="1909" actId="26606"/>
          <ac:grpSpMkLst>
            <pc:docMk/>
            <pc:sldMk cId="4246458364" sldId="318"/>
            <ac:grpSpMk id="76" creationId="{9DE3F54D-33BC-4382-A2AB-5E002F0F1166}"/>
          </ac:grpSpMkLst>
        </pc:grpChg>
        <pc:grpChg chg="add del">
          <ac:chgData name="PALANIAPPAN Devarajan" userId="0ccb0e75-6f62-4860-b5c8-e1d1cc272866" providerId="ADAL" clId="{6BFA7752-9EC0-471E-AC56-E890149C7F72}" dt="2023-12-11T07:07:52.539" v="1915" actId="26606"/>
          <ac:grpSpMkLst>
            <pc:docMk/>
            <pc:sldMk cId="4246458364" sldId="318"/>
            <ac:grpSpMk id="85" creationId="{9DE3F54D-33BC-4382-A2AB-5E002F0F1166}"/>
          </ac:grpSpMkLst>
        </pc:grpChg>
        <pc:grpChg chg="add del">
          <ac:chgData name="PALANIAPPAN Devarajan" userId="0ccb0e75-6f62-4860-b5c8-e1d1cc272866" providerId="ADAL" clId="{6BFA7752-9EC0-471E-AC56-E890149C7F72}" dt="2023-12-11T07:08:17.964" v="1927" actId="26606"/>
          <ac:grpSpMkLst>
            <pc:docMk/>
            <pc:sldMk cId="4246458364" sldId="318"/>
            <ac:grpSpMk id="105" creationId="{9DE3F54D-33BC-4382-A2AB-5E002F0F1166}"/>
          </ac:grpSpMkLst>
        </pc:grpChg>
        <pc:grpChg chg="add del">
          <ac:chgData name="PALANIAPPAN Devarajan" userId="0ccb0e75-6f62-4860-b5c8-e1d1cc272866" providerId="ADAL" clId="{6BFA7752-9EC0-471E-AC56-E890149C7F72}" dt="2023-12-11T07:08:54.511" v="1942" actId="26606"/>
          <ac:grpSpMkLst>
            <pc:docMk/>
            <pc:sldMk cId="4246458364" sldId="318"/>
            <ac:grpSpMk id="129" creationId="{9DE3F54D-33BC-4382-A2AB-5E002F0F1166}"/>
          </ac:grpSpMkLst>
        </pc:grpChg>
        <pc:grpChg chg="add del">
          <ac:chgData name="PALANIAPPAN Devarajan" userId="0ccb0e75-6f62-4860-b5c8-e1d1cc272866" providerId="ADAL" clId="{6BFA7752-9EC0-471E-AC56-E890149C7F72}" dt="2023-12-11T07:10:46.645" v="1963" actId="26606"/>
          <ac:grpSpMkLst>
            <pc:docMk/>
            <pc:sldMk cId="4246458364" sldId="318"/>
            <ac:grpSpMk id="138" creationId="{9DE3F54D-33BC-4382-A2AB-5E002F0F1166}"/>
          </ac:grpSpMkLst>
        </pc:grpChg>
        <pc:grpChg chg="add">
          <ac:chgData name="PALANIAPPAN Devarajan" userId="0ccb0e75-6f62-4860-b5c8-e1d1cc272866" providerId="ADAL" clId="{6BFA7752-9EC0-471E-AC56-E890149C7F72}" dt="2023-12-11T07:10:46.645" v="1963" actId="26606"/>
          <ac:grpSpMkLst>
            <pc:docMk/>
            <pc:sldMk cId="4246458364" sldId="318"/>
            <ac:grpSpMk id="147" creationId="{26176824-7946-6969-3841-DD5C101DF42D}"/>
          </ac:grpSpMkLst>
        </pc:grpChg>
        <pc:picChg chg="add del">
          <ac:chgData name="PALANIAPPAN Devarajan" userId="0ccb0e75-6f62-4860-b5c8-e1d1cc272866" providerId="ADAL" clId="{6BFA7752-9EC0-471E-AC56-E890149C7F72}" dt="2023-12-11T07:07:06.368" v="1898" actId="26606"/>
          <ac:picMkLst>
            <pc:docMk/>
            <pc:sldMk cId="4246458364" sldId="318"/>
            <ac:picMk id="3" creationId="{107EFD2D-BE42-57D0-B788-4987D02A9E06}"/>
          </ac:picMkLst>
        </pc:picChg>
        <pc:picChg chg="add del">
          <ac:chgData name="PALANIAPPAN Devarajan" userId="0ccb0e75-6f62-4860-b5c8-e1d1cc272866" providerId="ADAL" clId="{6BFA7752-9EC0-471E-AC56-E890149C7F72}" dt="2023-12-11T07:06:20.363" v="1879" actId="26606"/>
          <ac:picMkLst>
            <pc:docMk/>
            <pc:sldMk cId="4246458364" sldId="318"/>
            <ac:picMk id="3" creationId="{227EAB32-22B7-DC63-F775-3FD43A49BE67}"/>
          </ac:picMkLst>
        </pc:picChg>
        <pc:picChg chg="add del">
          <ac:chgData name="PALANIAPPAN Devarajan" userId="0ccb0e75-6f62-4860-b5c8-e1d1cc272866" providerId="ADAL" clId="{6BFA7752-9EC0-471E-AC56-E890149C7F72}" dt="2023-12-11T07:05:31.588" v="1849" actId="26606"/>
          <ac:picMkLst>
            <pc:docMk/>
            <pc:sldMk cId="4246458364" sldId="318"/>
            <ac:picMk id="3" creationId="{385E74D3-B6C0-F88A-C6D9-87226FC23CFA}"/>
          </ac:picMkLst>
        </pc:picChg>
        <pc:picChg chg="add del">
          <ac:chgData name="PALANIAPPAN Devarajan" userId="0ccb0e75-6f62-4860-b5c8-e1d1cc272866" providerId="ADAL" clId="{6BFA7752-9EC0-471E-AC56-E890149C7F72}" dt="2023-12-11T07:06:59.464" v="1895" actId="26606"/>
          <ac:picMkLst>
            <pc:docMk/>
            <pc:sldMk cId="4246458364" sldId="318"/>
            <ac:picMk id="3" creationId="{39E1D697-DB70-135D-7778-A5FDF965E92C}"/>
          </ac:picMkLst>
        </pc:picChg>
        <pc:picChg chg="add del">
          <ac:chgData name="PALANIAPPAN Devarajan" userId="0ccb0e75-6f62-4860-b5c8-e1d1cc272866" providerId="ADAL" clId="{6BFA7752-9EC0-471E-AC56-E890149C7F72}" dt="2023-12-11T07:06:18.114" v="1876" actId="26606"/>
          <ac:picMkLst>
            <pc:docMk/>
            <pc:sldMk cId="4246458364" sldId="318"/>
            <ac:picMk id="3" creationId="{4A7CD7F0-6C4E-C944-25E1-CF2E8B6DBAF5}"/>
          </ac:picMkLst>
        </pc:picChg>
        <pc:picChg chg="add del">
          <ac:chgData name="PALANIAPPAN Devarajan" userId="0ccb0e75-6f62-4860-b5c8-e1d1cc272866" providerId="ADAL" clId="{6BFA7752-9EC0-471E-AC56-E890149C7F72}" dt="2023-12-11T07:05:20.758" v="1840" actId="26606"/>
          <ac:picMkLst>
            <pc:docMk/>
            <pc:sldMk cId="4246458364" sldId="318"/>
            <ac:picMk id="3" creationId="{6CA76676-9D25-ED04-8468-6A1D04E1879B}"/>
          </ac:picMkLst>
        </pc:picChg>
        <pc:picChg chg="add del">
          <ac:chgData name="PALANIAPPAN Devarajan" userId="0ccb0e75-6f62-4860-b5c8-e1d1cc272866" providerId="ADAL" clId="{6BFA7752-9EC0-471E-AC56-E890149C7F72}" dt="2023-12-11T07:05:47.543" v="1867" actId="26606"/>
          <ac:picMkLst>
            <pc:docMk/>
            <pc:sldMk cId="4246458364" sldId="318"/>
            <ac:picMk id="3" creationId="{80A5202F-6F53-C957-F608-702BAE883953}"/>
          </ac:picMkLst>
        </pc:picChg>
        <pc:picChg chg="add del">
          <ac:chgData name="PALANIAPPAN Devarajan" userId="0ccb0e75-6f62-4860-b5c8-e1d1cc272866" providerId="ADAL" clId="{6BFA7752-9EC0-471E-AC56-E890149C7F72}" dt="2023-12-11T07:05:45.439" v="1864" actId="26606"/>
          <ac:picMkLst>
            <pc:docMk/>
            <pc:sldMk cId="4246458364" sldId="318"/>
            <ac:picMk id="3" creationId="{90E05C07-07F6-BA16-9FD6-27E81DEAA76A}"/>
          </ac:picMkLst>
        </pc:picChg>
        <pc:picChg chg="add del">
          <ac:chgData name="PALANIAPPAN Devarajan" userId="0ccb0e75-6f62-4860-b5c8-e1d1cc272866" providerId="ADAL" clId="{6BFA7752-9EC0-471E-AC56-E890149C7F72}" dt="2023-12-11T07:05:56.559" v="1873" actId="26606"/>
          <ac:picMkLst>
            <pc:docMk/>
            <pc:sldMk cId="4246458364" sldId="318"/>
            <ac:picMk id="3" creationId="{97520DE7-23C4-9424-395D-31DCD8BABB36}"/>
          </ac:picMkLst>
        </pc:picChg>
        <pc:picChg chg="add del">
          <ac:chgData name="PALANIAPPAN Devarajan" userId="0ccb0e75-6f62-4860-b5c8-e1d1cc272866" providerId="ADAL" clId="{6BFA7752-9EC0-471E-AC56-E890149C7F72}" dt="2023-12-11T07:05:37.930" v="1852" actId="26606"/>
          <ac:picMkLst>
            <pc:docMk/>
            <pc:sldMk cId="4246458364" sldId="318"/>
            <ac:picMk id="3" creationId="{9E518207-91C2-93BB-119B-2650DA292E04}"/>
          </ac:picMkLst>
        </pc:picChg>
        <pc:picChg chg="add del">
          <ac:chgData name="PALANIAPPAN Devarajan" userId="0ccb0e75-6f62-4860-b5c8-e1d1cc272866" providerId="ADAL" clId="{6BFA7752-9EC0-471E-AC56-E890149C7F72}" dt="2023-12-11T07:05:53.166" v="1870" actId="26606"/>
          <ac:picMkLst>
            <pc:docMk/>
            <pc:sldMk cId="4246458364" sldId="318"/>
            <ac:picMk id="3" creationId="{9E91807E-989E-AE02-7CCB-CD78477229A2}"/>
          </ac:picMkLst>
        </pc:picChg>
        <pc:picChg chg="add del">
          <ac:chgData name="PALANIAPPAN Devarajan" userId="0ccb0e75-6f62-4860-b5c8-e1d1cc272866" providerId="ADAL" clId="{6BFA7752-9EC0-471E-AC56-E890149C7F72}" dt="2023-12-11T07:05:42.942" v="1858" actId="26606"/>
          <ac:picMkLst>
            <pc:docMk/>
            <pc:sldMk cId="4246458364" sldId="318"/>
            <ac:picMk id="3" creationId="{A22F6D1A-FA17-6DF4-69F5-FA06633DB791}"/>
          </ac:picMkLst>
        </pc:picChg>
        <pc:picChg chg="add del mod replId">
          <ac:chgData name="PALANIAPPAN Devarajan" userId="0ccb0e75-6f62-4860-b5c8-e1d1cc272866" providerId="ADAL" clId="{6BFA7752-9EC0-471E-AC56-E890149C7F72}" dt="2023-12-11T07:07:11.769" v="1900" actId="478"/>
          <ac:picMkLst>
            <pc:docMk/>
            <pc:sldMk cId="4246458364" sldId="318"/>
            <ac:picMk id="3" creationId="{A3226F9B-A8CE-56E2-B0F2-EB377A6B0ABF}"/>
          </ac:picMkLst>
        </pc:picChg>
        <pc:picChg chg="add del">
          <ac:chgData name="PALANIAPPAN Devarajan" userId="0ccb0e75-6f62-4860-b5c8-e1d1cc272866" providerId="ADAL" clId="{6BFA7752-9EC0-471E-AC56-E890149C7F72}" dt="2023-12-11T07:06:51.576" v="1892" actId="26606"/>
          <ac:picMkLst>
            <pc:docMk/>
            <pc:sldMk cId="4246458364" sldId="318"/>
            <ac:picMk id="3" creationId="{B8686634-E6AF-1C80-C66F-966CBC4BBCAC}"/>
          </ac:picMkLst>
        </pc:picChg>
        <pc:picChg chg="add del">
          <ac:chgData name="PALANIAPPAN Devarajan" userId="0ccb0e75-6f62-4860-b5c8-e1d1cc272866" providerId="ADAL" clId="{6BFA7752-9EC0-471E-AC56-E890149C7F72}" dt="2023-12-11T07:06:29.184" v="1882" actId="26606"/>
          <ac:picMkLst>
            <pc:docMk/>
            <pc:sldMk cId="4246458364" sldId="318"/>
            <ac:picMk id="3" creationId="{B87A147D-3F16-A727-E378-5B418AE61498}"/>
          </ac:picMkLst>
        </pc:picChg>
        <pc:picChg chg="add del">
          <ac:chgData name="PALANIAPPAN Devarajan" userId="0ccb0e75-6f62-4860-b5c8-e1d1cc272866" providerId="ADAL" clId="{6BFA7752-9EC0-471E-AC56-E890149C7F72}" dt="2023-12-11T07:06:37.694" v="1885" actId="26606"/>
          <ac:picMkLst>
            <pc:docMk/>
            <pc:sldMk cId="4246458364" sldId="318"/>
            <ac:picMk id="3" creationId="{D7778483-9172-0799-7C53-6EC9A9063661}"/>
          </ac:picMkLst>
        </pc:picChg>
        <pc:picChg chg="add del">
          <ac:chgData name="PALANIAPPAN Devarajan" userId="0ccb0e75-6f62-4860-b5c8-e1d1cc272866" providerId="ADAL" clId="{6BFA7752-9EC0-471E-AC56-E890149C7F72}" dt="2023-12-11T07:05:44.104" v="1861" actId="26606"/>
          <ac:picMkLst>
            <pc:docMk/>
            <pc:sldMk cId="4246458364" sldId="318"/>
            <ac:picMk id="3" creationId="{F36C80AC-701A-302D-99D9-F34955E9FD7E}"/>
          </ac:picMkLst>
        </pc:picChg>
        <pc:picChg chg="add del">
          <ac:chgData name="PALANIAPPAN Devarajan" userId="0ccb0e75-6f62-4860-b5c8-e1d1cc272866" providerId="ADAL" clId="{6BFA7752-9EC0-471E-AC56-E890149C7F72}" dt="2023-12-11T07:05:41.574" v="1855" actId="26606"/>
          <ac:picMkLst>
            <pc:docMk/>
            <pc:sldMk cId="4246458364" sldId="318"/>
            <ac:picMk id="3" creationId="{FC96A641-2505-8EC2-DF8A-1342F60B3CD2}"/>
          </ac:picMkLst>
        </pc:picChg>
        <pc:picChg chg="add del">
          <ac:chgData name="PALANIAPPAN Devarajan" userId="0ccb0e75-6f62-4860-b5c8-e1d1cc272866" providerId="ADAL" clId="{6BFA7752-9EC0-471E-AC56-E890149C7F72}" dt="2023-12-11T07:08:45.162" v="1936" actId="26606"/>
          <ac:picMkLst>
            <pc:docMk/>
            <pc:sldMk cId="4246458364" sldId="318"/>
            <ac:picMk id="5" creationId="{13146C45-ABDE-2B2B-A422-54684BF25698}"/>
          </ac:picMkLst>
        </pc:picChg>
        <pc:picChg chg="add del">
          <ac:chgData name="PALANIAPPAN Devarajan" userId="0ccb0e75-6f62-4860-b5c8-e1d1cc272866" providerId="ADAL" clId="{6BFA7752-9EC0-471E-AC56-E890149C7F72}" dt="2023-12-11T07:07:06.368" v="1898" actId="26606"/>
          <ac:picMkLst>
            <pc:docMk/>
            <pc:sldMk cId="4246458364" sldId="318"/>
            <ac:picMk id="5" creationId="{18BAF392-9FF3-BEA5-0D59-5CFBDEC4C2B7}"/>
          </ac:picMkLst>
        </pc:picChg>
        <pc:picChg chg="add del">
          <ac:chgData name="PALANIAPPAN Devarajan" userId="0ccb0e75-6f62-4860-b5c8-e1d1cc272866" providerId="ADAL" clId="{6BFA7752-9EC0-471E-AC56-E890149C7F72}" dt="2023-12-11T07:05:42.942" v="1858" actId="26606"/>
          <ac:picMkLst>
            <pc:docMk/>
            <pc:sldMk cId="4246458364" sldId="318"/>
            <ac:picMk id="5" creationId="{1AB98386-B13F-C5B7-3CA2-6773A135878C}"/>
          </ac:picMkLst>
        </pc:picChg>
        <pc:picChg chg="add del">
          <ac:chgData name="PALANIAPPAN Devarajan" userId="0ccb0e75-6f62-4860-b5c8-e1d1cc272866" providerId="ADAL" clId="{6BFA7752-9EC0-471E-AC56-E890149C7F72}" dt="2023-12-11T07:06:20.363" v="1879" actId="26606"/>
          <ac:picMkLst>
            <pc:docMk/>
            <pc:sldMk cId="4246458364" sldId="318"/>
            <ac:picMk id="5" creationId="{27F42D86-AF06-A9B8-0208-38DC9EB180C6}"/>
          </ac:picMkLst>
        </pc:picChg>
        <pc:picChg chg="add del">
          <ac:chgData name="PALANIAPPAN Devarajan" userId="0ccb0e75-6f62-4860-b5c8-e1d1cc272866" providerId="ADAL" clId="{6BFA7752-9EC0-471E-AC56-E890149C7F72}" dt="2023-12-11T07:05:47.543" v="1867" actId="26606"/>
          <ac:picMkLst>
            <pc:docMk/>
            <pc:sldMk cId="4246458364" sldId="318"/>
            <ac:picMk id="5" creationId="{288107E3-C0D2-2DCA-57F7-3AC9401F779D}"/>
          </ac:picMkLst>
        </pc:picChg>
        <pc:picChg chg="add del">
          <ac:chgData name="PALANIAPPAN Devarajan" userId="0ccb0e75-6f62-4860-b5c8-e1d1cc272866" providerId="ADAL" clId="{6BFA7752-9EC0-471E-AC56-E890149C7F72}" dt="2023-12-11T07:05:44.104" v="1861" actId="26606"/>
          <ac:picMkLst>
            <pc:docMk/>
            <pc:sldMk cId="4246458364" sldId="318"/>
            <ac:picMk id="5" creationId="{3A85A79E-9408-18A2-D31B-7F97FB00DB3E}"/>
          </ac:picMkLst>
        </pc:picChg>
        <pc:picChg chg="add del">
          <ac:chgData name="PALANIAPPAN Devarajan" userId="0ccb0e75-6f62-4860-b5c8-e1d1cc272866" providerId="ADAL" clId="{6BFA7752-9EC0-471E-AC56-E890149C7F72}" dt="2023-12-11T07:05:53.166" v="1870" actId="26606"/>
          <ac:picMkLst>
            <pc:docMk/>
            <pc:sldMk cId="4246458364" sldId="318"/>
            <ac:picMk id="5" creationId="{462BC4C1-D395-CC64-F215-5AF09F1BC97B}"/>
          </ac:picMkLst>
        </pc:picChg>
        <pc:picChg chg="add del">
          <ac:chgData name="PALANIAPPAN Devarajan" userId="0ccb0e75-6f62-4860-b5c8-e1d1cc272866" providerId="ADAL" clId="{6BFA7752-9EC0-471E-AC56-E890149C7F72}" dt="2023-12-11T07:06:29.184" v="1882" actId="26606"/>
          <ac:picMkLst>
            <pc:docMk/>
            <pc:sldMk cId="4246458364" sldId="318"/>
            <ac:picMk id="5" creationId="{4E221AD5-B082-7F5A-C337-0782915B14AF}"/>
          </ac:picMkLst>
        </pc:picChg>
        <pc:picChg chg="add del">
          <ac:chgData name="PALANIAPPAN Devarajan" userId="0ccb0e75-6f62-4860-b5c8-e1d1cc272866" providerId="ADAL" clId="{6BFA7752-9EC0-471E-AC56-E890149C7F72}" dt="2023-12-11T07:05:20.758" v="1840" actId="26606"/>
          <ac:picMkLst>
            <pc:docMk/>
            <pc:sldMk cId="4246458364" sldId="318"/>
            <ac:picMk id="5" creationId="{6C200B15-5514-B47D-29BC-C7FC2D631A0C}"/>
          </ac:picMkLst>
        </pc:picChg>
        <pc:picChg chg="add del">
          <ac:chgData name="PALANIAPPAN Devarajan" userId="0ccb0e75-6f62-4860-b5c8-e1d1cc272866" providerId="ADAL" clId="{6BFA7752-9EC0-471E-AC56-E890149C7F72}" dt="2023-12-11T07:05:41.574" v="1855" actId="26606"/>
          <ac:picMkLst>
            <pc:docMk/>
            <pc:sldMk cId="4246458364" sldId="318"/>
            <ac:picMk id="5" creationId="{70B65574-46B5-2204-BF57-2FA6C19EA45B}"/>
          </ac:picMkLst>
        </pc:picChg>
        <pc:picChg chg="add del">
          <ac:chgData name="PALANIAPPAN Devarajan" userId="0ccb0e75-6f62-4860-b5c8-e1d1cc272866" providerId="ADAL" clId="{6BFA7752-9EC0-471E-AC56-E890149C7F72}" dt="2023-12-11T07:06:51.576" v="1892" actId="26606"/>
          <ac:picMkLst>
            <pc:docMk/>
            <pc:sldMk cId="4246458364" sldId="318"/>
            <ac:picMk id="5" creationId="{8B9FF590-1C09-99C5-805B-1B477EFC8A97}"/>
          </ac:picMkLst>
        </pc:picChg>
        <pc:picChg chg="add del">
          <ac:chgData name="PALANIAPPAN Devarajan" userId="0ccb0e75-6f62-4860-b5c8-e1d1cc272866" providerId="ADAL" clId="{6BFA7752-9EC0-471E-AC56-E890149C7F72}" dt="2023-12-11T07:08:14.795" v="1921" actId="26606"/>
          <ac:picMkLst>
            <pc:docMk/>
            <pc:sldMk cId="4246458364" sldId="318"/>
            <ac:picMk id="5" creationId="{900DA21A-4E4D-E0D6-3633-FCC940609542}"/>
          </ac:picMkLst>
        </pc:picChg>
        <pc:picChg chg="add del">
          <ac:chgData name="PALANIAPPAN Devarajan" userId="0ccb0e75-6f62-4860-b5c8-e1d1cc272866" providerId="ADAL" clId="{6BFA7752-9EC0-471E-AC56-E890149C7F72}" dt="2023-12-11T07:06:18.114" v="1876" actId="26606"/>
          <ac:picMkLst>
            <pc:docMk/>
            <pc:sldMk cId="4246458364" sldId="318"/>
            <ac:picMk id="5" creationId="{93FE964C-033E-50B0-EF84-EE929667DF60}"/>
          </ac:picMkLst>
        </pc:picChg>
        <pc:picChg chg="add del">
          <ac:chgData name="PALANIAPPAN Devarajan" userId="0ccb0e75-6f62-4860-b5c8-e1d1cc272866" providerId="ADAL" clId="{6BFA7752-9EC0-471E-AC56-E890149C7F72}" dt="2023-12-11T07:06:59.464" v="1895" actId="26606"/>
          <ac:picMkLst>
            <pc:docMk/>
            <pc:sldMk cId="4246458364" sldId="318"/>
            <ac:picMk id="5" creationId="{9B5A7E7B-8B50-FE82-22D4-F8FF85C8C416}"/>
          </ac:picMkLst>
        </pc:picChg>
        <pc:picChg chg="add del">
          <ac:chgData name="PALANIAPPAN Devarajan" userId="0ccb0e75-6f62-4860-b5c8-e1d1cc272866" providerId="ADAL" clId="{6BFA7752-9EC0-471E-AC56-E890149C7F72}" dt="2023-12-11T07:08:46.904" v="1939" actId="26606"/>
          <ac:picMkLst>
            <pc:docMk/>
            <pc:sldMk cId="4246458364" sldId="318"/>
            <ac:picMk id="5" creationId="{A5369FC2-51DA-4A33-0AA2-DCF0C1DE82D3}"/>
          </ac:picMkLst>
        </pc:picChg>
        <pc:picChg chg="add del">
          <ac:chgData name="PALANIAPPAN Devarajan" userId="0ccb0e75-6f62-4860-b5c8-e1d1cc272866" providerId="ADAL" clId="{6BFA7752-9EC0-471E-AC56-E890149C7F72}" dt="2023-12-11T07:06:37.694" v="1885" actId="26606"/>
          <ac:picMkLst>
            <pc:docMk/>
            <pc:sldMk cId="4246458364" sldId="318"/>
            <ac:picMk id="5" creationId="{A686AA4A-D278-7B46-9C11-0C4ACE2CCD2E}"/>
          </ac:picMkLst>
        </pc:picChg>
        <pc:picChg chg="add">
          <ac:chgData name="PALANIAPPAN Devarajan" userId="0ccb0e75-6f62-4860-b5c8-e1d1cc272866" providerId="ADAL" clId="{6BFA7752-9EC0-471E-AC56-E890149C7F72}" dt="2023-12-11T07:10:46.645" v="1963" actId="26606"/>
          <ac:picMkLst>
            <pc:docMk/>
            <pc:sldMk cId="4246458364" sldId="318"/>
            <ac:picMk id="5" creationId="{AD7471CA-DA62-90C3-898F-7A4B01A0EEA4}"/>
          </ac:picMkLst>
        </pc:picChg>
        <pc:picChg chg="add del">
          <ac:chgData name="PALANIAPPAN Devarajan" userId="0ccb0e75-6f62-4860-b5c8-e1d1cc272866" providerId="ADAL" clId="{6BFA7752-9EC0-471E-AC56-E890149C7F72}" dt="2023-12-11T07:05:45.439" v="1864" actId="26606"/>
          <ac:picMkLst>
            <pc:docMk/>
            <pc:sldMk cId="4246458364" sldId="318"/>
            <ac:picMk id="5" creationId="{B1F236A2-A2A7-9E27-8A49-21337474C171}"/>
          </ac:picMkLst>
        </pc:picChg>
        <pc:picChg chg="add del">
          <ac:chgData name="PALANIAPPAN Devarajan" userId="0ccb0e75-6f62-4860-b5c8-e1d1cc272866" providerId="ADAL" clId="{6BFA7752-9EC0-471E-AC56-E890149C7F72}" dt="2023-12-11T07:05:37.930" v="1852" actId="26606"/>
          <ac:picMkLst>
            <pc:docMk/>
            <pc:sldMk cId="4246458364" sldId="318"/>
            <ac:picMk id="5" creationId="{BB3E6AE8-83E8-ECC6-86A1-1D536D4DADC1}"/>
          </ac:picMkLst>
        </pc:picChg>
        <pc:picChg chg="add del">
          <ac:chgData name="PALANIAPPAN Devarajan" userId="0ccb0e75-6f62-4860-b5c8-e1d1cc272866" providerId="ADAL" clId="{6BFA7752-9EC0-471E-AC56-E890149C7F72}" dt="2023-12-11T07:05:31.588" v="1849" actId="26606"/>
          <ac:picMkLst>
            <pc:docMk/>
            <pc:sldMk cId="4246458364" sldId="318"/>
            <ac:picMk id="5" creationId="{D3AA20D7-D059-C863-0FAB-88D704D8773B}"/>
          </ac:picMkLst>
        </pc:picChg>
        <pc:picChg chg="add del">
          <ac:chgData name="PALANIAPPAN Devarajan" userId="0ccb0e75-6f62-4860-b5c8-e1d1cc272866" providerId="ADAL" clId="{6BFA7752-9EC0-471E-AC56-E890149C7F72}" dt="2023-12-11T07:05:56.559" v="1873" actId="26606"/>
          <ac:picMkLst>
            <pc:docMk/>
            <pc:sldMk cId="4246458364" sldId="318"/>
            <ac:picMk id="5" creationId="{E307715E-DE6B-C9AA-67DB-924EF14FD0E1}"/>
          </ac:picMkLst>
        </pc:picChg>
        <pc:picChg chg="add del">
          <ac:chgData name="PALANIAPPAN Devarajan" userId="0ccb0e75-6f62-4860-b5c8-e1d1cc272866" providerId="ADAL" clId="{6BFA7752-9EC0-471E-AC56-E890149C7F72}" dt="2023-12-11T07:08:56.623" v="1945" actId="26606"/>
          <ac:picMkLst>
            <pc:docMk/>
            <pc:sldMk cId="4246458364" sldId="318"/>
            <ac:picMk id="5" creationId="{F31F59C6-EC50-FF14-7FEF-06595779B33B}"/>
          </ac:picMkLst>
        </pc:picChg>
        <pc:picChg chg="add del">
          <ac:chgData name="PALANIAPPAN Devarajan" userId="0ccb0e75-6f62-4860-b5c8-e1d1cc272866" providerId="ADAL" clId="{6BFA7752-9EC0-471E-AC56-E890149C7F72}" dt="2023-12-11T07:08:41.450" v="1933" actId="26606"/>
          <ac:picMkLst>
            <pc:docMk/>
            <pc:sldMk cId="4246458364" sldId="318"/>
            <ac:picMk id="5" creationId="{FBA38965-C540-E9EC-5FB2-0CB8557A76B3}"/>
          </ac:picMkLst>
        </pc:picChg>
        <pc:picChg chg="add del mod replId">
          <ac:chgData name="PALANIAPPAN Devarajan" userId="0ccb0e75-6f62-4860-b5c8-e1d1cc272866" providerId="ADAL" clId="{6BFA7752-9EC0-471E-AC56-E890149C7F72}" dt="2023-12-11T07:06:37.764" v="1887" actId="26606"/>
          <ac:picMkLst>
            <pc:docMk/>
            <pc:sldMk cId="4246458364" sldId="318"/>
            <ac:picMk id="53" creationId="{26295FD6-3E03-B562-ECBE-35D885BCDEE4}"/>
          </ac:picMkLst>
        </pc:picChg>
        <pc:picChg chg="add del mod replId">
          <ac:chgData name="PALANIAPPAN Devarajan" userId="0ccb0e75-6f62-4860-b5c8-e1d1cc272866" providerId="ADAL" clId="{6BFA7752-9EC0-471E-AC56-E890149C7F72}" dt="2023-12-11T07:06:37.764" v="1887" actId="26606"/>
          <ac:picMkLst>
            <pc:docMk/>
            <pc:sldMk cId="4246458364" sldId="318"/>
            <ac:picMk id="54" creationId="{76C57419-9EDF-3309-AD5B-CF601343921E}"/>
          </ac:picMkLst>
        </pc:picChg>
        <pc:picChg chg="add del mod replId">
          <ac:chgData name="PALANIAPPAN Devarajan" userId="0ccb0e75-6f62-4860-b5c8-e1d1cc272866" providerId="ADAL" clId="{6BFA7752-9EC0-471E-AC56-E890149C7F72}" dt="2023-12-11T07:08:56.655" v="1947" actId="26606"/>
          <ac:picMkLst>
            <pc:docMk/>
            <pc:sldMk cId="4246458364" sldId="318"/>
            <ac:picMk id="143" creationId="{C1EA2751-B241-60E0-EDAC-7701400B103C}"/>
          </ac:picMkLst>
        </pc:picChg>
        <pc:picChg chg="add del mod replId">
          <ac:chgData name="PALANIAPPAN Devarajan" userId="0ccb0e75-6f62-4860-b5c8-e1d1cc272866" providerId="ADAL" clId="{6BFA7752-9EC0-471E-AC56-E890149C7F72}" dt="2023-12-11T07:10:46.645" v="1963" actId="26606"/>
          <ac:picMkLst>
            <pc:docMk/>
            <pc:sldMk cId="4246458364" sldId="318"/>
            <ac:picMk id="144" creationId="{F5C3BB8C-CEF6-8EF0-7D1E-261DC8E64DBB}"/>
          </ac:picMkLst>
        </pc:picChg>
        <pc:cxnChg chg="add del">
          <ac:chgData name="PALANIAPPAN Devarajan" userId="0ccb0e75-6f62-4860-b5c8-e1d1cc272866" providerId="ADAL" clId="{6BFA7752-9EC0-471E-AC56-E890149C7F72}" dt="2023-12-11T07:05:20.758" v="1840" actId="26606"/>
          <ac:cxnSpMkLst>
            <pc:docMk/>
            <pc:sldMk cId="4246458364" sldId="318"/>
            <ac:cxnSpMk id="13" creationId="{4D56677B-C0B7-4DAC-ACAD-8054FF1B599A}"/>
          </ac:cxnSpMkLst>
        </pc:cxnChg>
        <pc:cxnChg chg="add del">
          <ac:chgData name="PALANIAPPAN Devarajan" userId="0ccb0e75-6f62-4860-b5c8-e1d1cc272866" providerId="ADAL" clId="{6BFA7752-9EC0-471E-AC56-E890149C7F72}" dt="2023-12-11T07:05:07.589" v="1825" actId="26606"/>
          <ac:cxnSpMkLst>
            <pc:docMk/>
            <pc:sldMk cId="4246458364" sldId="318"/>
            <ac:cxnSpMk id="16" creationId="{4D56677B-C0B7-4DAC-ACAD-8054FF1B599A}"/>
          </ac:cxnSpMkLst>
        </pc:cxnChg>
        <pc:cxnChg chg="add del">
          <ac:chgData name="PALANIAPPAN Devarajan" userId="0ccb0e75-6f62-4860-b5c8-e1d1cc272866" providerId="ADAL" clId="{6BFA7752-9EC0-471E-AC56-E890149C7F72}" dt="2023-12-11T07:05:37.930" v="1852" actId="26606"/>
          <ac:cxnSpMkLst>
            <pc:docMk/>
            <pc:sldMk cId="4246458364" sldId="318"/>
            <ac:cxnSpMk id="30" creationId="{02E9B2EE-76CA-47F3-9977-3F2FCB7FD252}"/>
          </ac:cxnSpMkLst>
        </pc:cxnChg>
        <pc:cxnChg chg="add del">
          <ac:chgData name="PALANIAPPAN Devarajan" userId="0ccb0e75-6f62-4860-b5c8-e1d1cc272866" providerId="ADAL" clId="{6BFA7752-9EC0-471E-AC56-E890149C7F72}" dt="2023-12-11T07:05:53.166" v="1870" actId="26606"/>
          <ac:cxnSpMkLst>
            <pc:docMk/>
            <pc:sldMk cId="4246458364" sldId="318"/>
            <ac:cxnSpMk id="34" creationId="{8C730EAB-A532-4295-A302-FB4B90DB9F5E}"/>
          </ac:cxnSpMkLst>
        </pc:cxnChg>
        <pc:cxnChg chg="add del">
          <ac:chgData name="PALANIAPPAN Devarajan" userId="0ccb0e75-6f62-4860-b5c8-e1d1cc272866" providerId="ADAL" clId="{6BFA7752-9EC0-471E-AC56-E890149C7F72}" dt="2023-12-11T07:06:51.576" v="1892" actId="26606"/>
          <ac:cxnSpMkLst>
            <pc:docMk/>
            <pc:sldMk cId="4246458364" sldId="318"/>
            <ac:cxnSpMk id="63" creationId="{02E9B2EE-76CA-47F3-9977-3F2FCB7FD252}"/>
          </ac:cxnSpMkLst>
        </pc:cxnChg>
      </pc:sldChg>
      <pc:sldChg chg="addSp delSp modSp new mod setBg delDesignElem">
        <pc:chgData name="PALANIAPPAN Devarajan" userId="0ccb0e75-6f62-4860-b5c8-e1d1cc272866" providerId="ADAL" clId="{6BFA7752-9EC0-471E-AC56-E890149C7F72}" dt="2023-12-21T10:26:26.861" v="3414"/>
        <pc:sldMkLst>
          <pc:docMk/>
          <pc:sldMk cId="2803037194" sldId="319"/>
        </pc:sldMkLst>
        <pc:spChg chg="add del">
          <ac:chgData name="PALANIAPPAN Devarajan" userId="0ccb0e75-6f62-4860-b5c8-e1d1cc272866" providerId="ADAL" clId="{6BFA7752-9EC0-471E-AC56-E890149C7F72}" dt="2023-12-21T10:26:26.861" v="3414"/>
          <ac:spMkLst>
            <pc:docMk/>
            <pc:sldMk cId="2803037194" sldId="319"/>
            <ac:spMk id="8" creationId="{42A4FC2C-047E-45A5-965D-8E1E3BF09BC6}"/>
          </ac:spMkLst>
        </pc:spChg>
        <pc:spChg chg="add del">
          <ac:chgData name="PALANIAPPAN Devarajan" userId="0ccb0e75-6f62-4860-b5c8-e1d1cc272866" providerId="ADAL" clId="{6BFA7752-9EC0-471E-AC56-E890149C7F72}" dt="2023-12-21T06:06:02.437" v="2928" actId="26606"/>
          <ac:spMkLst>
            <pc:docMk/>
            <pc:sldMk cId="2803037194" sldId="319"/>
            <ac:spMk id="10" creationId="{42A4FC2C-047E-45A5-965D-8E1E3BF09BC6}"/>
          </ac:spMkLst>
        </pc:spChg>
        <pc:spChg chg="add del">
          <ac:chgData name="PALANIAPPAN Devarajan" userId="0ccb0e75-6f62-4860-b5c8-e1d1cc272866" providerId="ADAL" clId="{6BFA7752-9EC0-471E-AC56-E890149C7F72}" dt="2023-12-21T06:07:18.529" v="2938" actId="26606"/>
          <ac:spMkLst>
            <pc:docMk/>
            <pc:sldMk cId="2803037194" sldId="319"/>
            <ac:spMk id="11" creationId="{42A4FC2C-047E-45A5-965D-8E1E3BF09BC6}"/>
          </ac:spMkLst>
        </pc:spChg>
        <pc:spChg chg="add del">
          <ac:chgData name="PALANIAPPAN Devarajan" userId="0ccb0e75-6f62-4860-b5c8-e1d1cc272866" providerId="ADAL" clId="{6BFA7752-9EC0-471E-AC56-E890149C7F72}" dt="2023-12-21T06:06:57.841" v="2930" actId="26606"/>
          <ac:spMkLst>
            <pc:docMk/>
            <pc:sldMk cId="2803037194" sldId="319"/>
            <ac:spMk id="12" creationId="{42A4FC2C-047E-45A5-965D-8E1E3BF09BC6}"/>
          </ac:spMkLst>
        </pc:spChg>
        <pc:spChg chg="add del">
          <ac:chgData name="PALANIAPPAN Devarajan" userId="0ccb0e75-6f62-4860-b5c8-e1d1cc272866" providerId="ADAL" clId="{6BFA7752-9EC0-471E-AC56-E890149C7F72}" dt="2023-12-21T06:05:56.260" v="2924" actId="26606"/>
          <ac:spMkLst>
            <pc:docMk/>
            <pc:sldMk cId="2803037194" sldId="319"/>
            <ac:spMk id="13" creationId="{42A4FC2C-047E-45A5-965D-8E1E3BF09BC6}"/>
          </ac:spMkLst>
        </pc:spChg>
        <pc:spChg chg="add del">
          <ac:chgData name="PALANIAPPAN Devarajan" userId="0ccb0e75-6f62-4860-b5c8-e1d1cc272866" providerId="ADAL" clId="{6BFA7752-9EC0-471E-AC56-E890149C7F72}" dt="2023-12-21T06:07:06.894" v="2932" actId="26606"/>
          <ac:spMkLst>
            <pc:docMk/>
            <pc:sldMk cId="2803037194" sldId="319"/>
            <ac:spMk id="14" creationId="{16B067B1-F4E5-4FDF-813D-C9E872E80075}"/>
          </ac:spMkLst>
        </pc:spChg>
        <pc:spChg chg="add del">
          <ac:chgData name="PALANIAPPAN Devarajan" userId="0ccb0e75-6f62-4860-b5c8-e1d1cc272866" providerId="ADAL" clId="{6BFA7752-9EC0-471E-AC56-E890149C7F72}" dt="2023-12-21T06:07:19.441" v="2940" actId="26606"/>
          <ac:spMkLst>
            <pc:docMk/>
            <pc:sldMk cId="2803037194" sldId="319"/>
            <ac:spMk id="15" creationId="{E2384209-CB15-4CDF-9D31-C44FD9A3F20D}"/>
          </ac:spMkLst>
        </pc:spChg>
        <pc:spChg chg="add del">
          <ac:chgData name="PALANIAPPAN Devarajan" userId="0ccb0e75-6f62-4860-b5c8-e1d1cc272866" providerId="ADAL" clId="{6BFA7752-9EC0-471E-AC56-E890149C7F72}" dt="2023-12-21T06:07:09.103" v="2934" actId="26606"/>
          <ac:spMkLst>
            <pc:docMk/>
            <pc:sldMk cId="2803037194" sldId="319"/>
            <ac:spMk id="16" creationId="{42A4FC2C-047E-45A5-965D-8E1E3BF09BC6}"/>
          </ac:spMkLst>
        </pc:spChg>
        <pc:spChg chg="add del">
          <ac:chgData name="PALANIAPPAN Devarajan" userId="0ccb0e75-6f62-4860-b5c8-e1d1cc272866" providerId="ADAL" clId="{6BFA7752-9EC0-471E-AC56-E890149C7F72}" dt="2023-12-21T06:07:19.441" v="2940" actId="26606"/>
          <ac:spMkLst>
            <pc:docMk/>
            <pc:sldMk cId="2803037194" sldId="319"/>
            <ac:spMk id="17" creationId="{2633B3B5-CC90-43F0-8714-D31D1F3F0209}"/>
          </ac:spMkLst>
        </pc:spChg>
        <pc:spChg chg="add del">
          <ac:chgData name="PALANIAPPAN Devarajan" userId="0ccb0e75-6f62-4860-b5c8-e1d1cc272866" providerId="ADAL" clId="{6BFA7752-9EC0-471E-AC56-E890149C7F72}" dt="2023-12-21T06:07:19.441" v="2940" actId="26606"/>
          <ac:spMkLst>
            <pc:docMk/>
            <pc:sldMk cId="2803037194" sldId="319"/>
            <ac:spMk id="18" creationId="{AB8C311F-7253-4AED-9701-7FC0708C41C7}"/>
          </ac:spMkLst>
        </pc:spChg>
        <pc:spChg chg="add del">
          <ac:chgData name="PALANIAPPAN Devarajan" userId="0ccb0e75-6f62-4860-b5c8-e1d1cc272866" providerId="ADAL" clId="{6BFA7752-9EC0-471E-AC56-E890149C7F72}" dt="2023-12-21T06:07:19.441" v="2940" actId="26606"/>
          <ac:spMkLst>
            <pc:docMk/>
            <pc:sldMk cId="2803037194" sldId="319"/>
            <ac:spMk id="19" creationId="{A8D57A06-A426-446D-B02C-A2DC6B62E45E}"/>
          </ac:spMkLst>
        </pc:spChg>
        <pc:spChg chg="add del">
          <ac:chgData name="PALANIAPPAN Devarajan" userId="0ccb0e75-6f62-4860-b5c8-e1d1cc272866" providerId="ADAL" clId="{6BFA7752-9EC0-471E-AC56-E890149C7F72}" dt="2023-12-21T06:07:32.246" v="2942" actId="26606"/>
          <ac:spMkLst>
            <pc:docMk/>
            <pc:sldMk cId="2803037194" sldId="319"/>
            <ac:spMk id="21" creationId="{42A4FC2C-047E-45A5-965D-8E1E3BF09BC6}"/>
          </ac:spMkLst>
        </pc:spChg>
        <pc:spChg chg="add del">
          <ac:chgData name="PALANIAPPAN Devarajan" userId="0ccb0e75-6f62-4860-b5c8-e1d1cc272866" providerId="ADAL" clId="{6BFA7752-9EC0-471E-AC56-E890149C7F72}" dt="2023-12-21T06:08:05.654" v="2952" actId="26606"/>
          <ac:spMkLst>
            <pc:docMk/>
            <pc:sldMk cId="2803037194" sldId="319"/>
            <ac:spMk id="23" creationId="{16B067B1-F4E5-4FDF-813D-C9E872E80075}"/>
          </ac:spMkLst>
        </pc:spChg>
        <pc:spChg chg="add del">
          <ac:chgData name="PALANIAPPAN Devarajan" userId="0ccb0e75-6f62-4860-b5c8-e1d1cc272866" providerId="ADAL" clId="{6BFA7752-9EC0-471E-AC56-E890149C7F72}" dt="2023-12-21T06:07:58.430" v="2947" actId="26606"/>
          <ac:spMkLst>
            <pc:docMk/>
            <pc:sldMk cId="2803037194" sldId="319"/>
            <ac:spMk id="28" creationId="{16B067B1-F4E5-4FDF-813D-C9E872E80075}"/>
          </ac:spMkLst>
        </pc:spChg>
        <pc:picChg chg="add del mod">
          <ac:chgData name="PALANIAPPAN Devarajan" userId="0ccb0e75-6f62-4860-b5c8-e1d1cc272866" providerId="ADAL" clId="{6BFA7752-9EC0-471E-AC56-E890149C7F72}" dt="2023-12-21T05:54:55.828" v="2919" actId="478"/>
          <ac:picMkLst>
            <pc:docMk/>
            <pc:sldMk cId="2803037194" sldId="319"/>
            <ac:picMk id="3" creationId="{9616933D-3079-DDFD-B8D6-BFBECF2B4177}"/>
          </ac:picMkLst>
        </pc:picChg>
        <pc:picChg chg="add mod">
          <ac:chgData name="PALANIAPPAN Devarajan" userId="0ccb0e75-6f62-4860-b5c8-e1d1cc272866" providerId="ADAL" clId="{6BFA7752-9EC0-471E-AC56-E890149C7F72}" dt="2023-12-21T06:08:05.654" v="2952" actId="26606"/>
          <ac:picMkLst>
            <pc:docMk/>
            <pc:sldMk cId="2803037194" sldId="319"/>
            <ac:picMk id="5" creationId="{487C298A-2430-70EB-C12B-DCA96FDDD287}"/>
          </ac:picMkLst>
        </pc:picChg>
        <pc:cxnChg chg="add del">
          <ac:chgData name="PALANIAPPAN Devarajan" userId="0ccb0e75-6f62-4860-b5c8-e1d1cc272866" providerId="ADAL" clId="{6BFA7752-9EC0-471E-AC56-E890149C7F72}" dt="2023-12-21T06:07:58.430" v="2947" actId="26606"/>
          <ac:cxnSpMkLst>
            <pc:docMk/>
            <pc:sldMk cId="2803037194" sldId="319"/>
            <ac:cxnSpMk id="30" creationId="{F56AE1B2-3354-430B-9E05-2241C72EE908}"/>
          </ac:cxnSpMkLst>
        </pc:cxnChg>
      </pc:sldChg>
      <pc:sldChg chg="addSp delSp modSp new mod setBg delDesignElem">
        <pc:chgData name="PALANIAPPAN Devarajan" userId="0ccb0e75-6f62-4860-b5c8-e1d1cc272866" providerId="ADAL" clId="{6BFA7752-9EC0-471E-AC56-E890149C7F72}" dt="2023-12-21T10:26:26.861" v="3414"/>
        <pc:sldMkLst>
          <pc:docMk/>
          <pc:sldMk cId="3926849271" sldId="320"/>
        </pc:sldMkLst>
        <pc:spChg chg="add del">
          <ac:chgData name="PALANIAPPAN Devarajan" userId="0ccb0e75-6f62-4860-b5c8-e1d1cc272866" providerId="ADAL" clId="{6BFA7752-9EC0-471E-AC56-E890149C7F72}" dt="2023-12-21T06:09:15.912" v="2979" actId="26606"/>
          <ac:spMkLst>
            <pc:docMk/>
            <pc:sldMk cId="3926849271" sldId="320"/>
            <ac:spMk id="5" creationId="{5D9FC6AC-4A12-4825-8ABE-0732B8EF4D16}"/>
          </ac:spMkLst>
        </pc:spChg>
        <pc:spChg chg="add del">
          <ac:chgData name="PALANIAPPAN Devarajan" userId="0ccb0e75-6f62-4860-b5c8-e1d1cc272866" providerId="ADAL" clId="{6BFA7752-9EC0-471E-AC56-E890149C7F72}" dt="2023-12-21T10:26:26.861" v="3414"/>
          <ac:spMkLst>
            <pc:docMk/>
            <pc:sldMk cId="3926849271" sldId="320"/>
            <ac:spMk id="6" creationId="{42A4FC2C-047E-45A5-965D-8E1E3BF09BC6}"/>
          </ac:spMkLst>
        </pc:spChg>
        <pc:spChg chg="add del">
          <ac:chgData name="PALANIAPPAN Devarajan" userId="0ccb0e75-6f62-4860-b5c8-e1d1cc272866" providerId="ADAL" clId="{6BFA7752-9EC0-471E-AC56-E890149C7F72}" dt="2023-12-21T06:08:22.435" v="2957" actId="26606"/>
          <ac:spMkLst>
            <pc:docMk/>
            <pc:sldMk cId="3926849271" sldId="320"/>
            <ac:spMk id="8" creationId="{16B067B1-F4E5-4FDF-813D-C9E872E80075}"/>
          </ac:spMkLst>
        </pc:spChg>
        <pc:spChg chg="add del">
          <ac:chgData name="PALANIAPPAN Devarajan" userId="0ccb0e75-6f62-4860-b5c8-e1d1cc272866" providerId="ADAL" clId="{6BFA7752-9EC0-471E-AC56-E890149C7F72}" dt="2023-12-21T06:08:28.678" v="2959" actId="26606"/>
          <ac:spMkLst>
            <pc:docMk/>
            <pc:sldMk cId="3926849271" sldId="320"/>
            <ac:spMk id="10" creationId="{42A4FC2C-047E-45A5-965D-8E1E3BF09BC6}"/>
          </ac:spMkLst>
        </pc:spChg>
        <pc:spChg chg="add del">
          <ac:chgData name="PALANIAPPAN Devarajan" userId="0ccb0e75-6f62-4860-b5c8-e1d1cc272866" providerId="ADAL" clId="{6BFA7752-9EC0-471E-AC56-E890149C7F72}" dt="2023-12-21T06:08:30.904" v="2961" actId="26606"/>
          <ac:spMkLst>
            <pc:docMk/>
            <pc:sldMk cId="3926849271" sldId="320"/>
            <ac:spMk id="12" creationId="{42A4FC2C-047E-45A5-965D-8E1E3BF09BC6}"/>
          </ac:spMkLst>
        </pc:spChg>
        <pc:spChg chg="add del">
          <ac:chgData name="PALANIAPPAN Devarajan" userId="0ccb0e75-6f62-4860-b5c8-e1d1cc272866" providerId="ADAL" clId="{6BFA7752-9EC0-471E-AC56-E890149C7F72}" dt="2023-12-21T06:08:35.722" v="2963" actId="26606"/>
          <ac:spMkLst>
            <pc:docMk/>
            <pc:sldMk cId="3926849271" sldId="320"/>
            <ac:spMk id="14" creationId="{42A4FC2C-047E-45A5-965D-8E1E3BF09BC6}"/>
          </ac:spMkLst>
        </pc:spChg>
        <pc:spChg chg="add del">
          <ac:chgData name="PALANIAPPAN Devarajan" userId="0ccb0e75-6f62-4860-b5c8-e1d1cc272866" providerId="ADAL" clId="{6BFA7752-9EC0-471E-AC56-E890149C7F72}" dt="2023-12-21T06:08:37.648" v="2965" actId="26606"/>
          <ac:spMkLst>
            <pc:docMk/>
            <pc:sldMk cId="3926849271" sldId="320"/>
            <ac:spMk id="16" creationId="{2D2B266D-3625-4584-A5C3-7D3F672CFF30}"/>
          </ac:spMkLst>
        </pc:spChg>
        <pc:spChg chg="add del">
          <ac:chgData name="PALANIAPPAN Devarajan" userId="0ccb0e75-6f62-4860-b5c8-e1d1cc272866" providerId="ADAL" clId="{6BFA7752-9EC0-471E-AC56-E890149C7F72}" dt="2023-12-21T06:08:54.975" v="2967" actId="26606"/>
          <ac:spMkLst>
            <pc:docMk/>
            <pc:sldMk cId="3926849271" sldId="320"/>
            <ac:spMk id="18" creationId="{4613B4A9-1C7C-4729-A016-AB42D3979460}"/>
          </ac:spMkLst>
        </pc:spChg>
        <pc:spChg chg="add del">
          <ac:chgData name="PALANIAPPAN Devarajan" userId="0ccb0e75-6f62-4860-b5c8-e1d1cc272866" providerId="ADAL" clId="{6BFA7752-9EC0-471E-AC56-E890149C7F72}" dt="2023-12-21T06:09:02.188" v="2969" actId="26606"/>
          <ac:spMkLst>
            <pc:docMk/>
            <pc:sldMk cId="3926849271" sldId="320"/>
            <ac:spMk id="20" creationId="{42A4FC2C-047E-45A5-965D-8E1E3BF09BC6}"/>
          </ac:spMkLst>
        </pc:spChg>
        <pc:spChg chg="add del">
          <ac:chgData name="PALANIAPPAN Devarajan" userId="0ccb0e75-6f62-4860-b5c8-e1d1cc272866" providerId="ADAL" clId="{6BFA7752-9EC0-471E-AC56-E890149C7F72}" dt="2023-12-21T06:09:04.053" v="2971" actId="26606"/>
          <ac:spMkLst>
            <pc:docMk/>
            <pc:sldMk cId="3926849271" sldId="320"/>
            <ac:spMk id="22" creationId="{2D2B266D-3625-4584-A5C3-7D3F672CFF30}"/>
          </ac:spMkLst>
        </pc:spChg>
        <pc:spChg chg="add del">
          <ac:chgData name="PALANIAPPAN Devarajan" userId="0ccb0e75-6f62-4860-b5c8-e1d1cc272866" providerId="ADAL" clId="{6BFA7752-9EC0-471E-AC56-E890149C7F72}" dt="2023-12-21T06:09:04.972" v="2973" actId="26606"/>
          <ac:spMkLst>
            <pc:docMk/>
            <pc:sldMk cId="3926849271" sldId="320"/>
            <ac:spMk id="24" creationId="{42A4FC2C-047E-45A5-965D-8E1E3BF09BC6}"/>
          </ac:spMkLst>
        </pc:spChg>
        <pc:spChg chg="add del">
          <ac:chgData name="PALANIAPPAN Devarajan" userId="0ccb0e75-6f62-4860-b5c8-e1d1cc272866" providerId="ADAL" clId="{6BFA7752-9EC0-471E-AC56-E890149C7F72}" dt="2023-12-21T06:09:10.654" v="2975" actId="26606"/>
          <ac:spMkLst>
            <pc:docMk/>
            <pc:sldMk cId="3926849271" sldId="320"/>
            <ac:spMk id="26" creationId="{42A4FC2C-047E-45A5-965D-8E1E3BF09BC6}"/>
          </ac:spMkLst>
        </pc:spChg>
        <pc:picChg chg="add mod">
          <ac:chgData name="PALANIAPPAN Devarajan" userId="0ccb0e75-6f62-4860-b5c8-e1d1cc272866" providerId="ADAL" clId="{6BFA7752-9EC0-471E-AC56-E890149C7F72}" dt="2023-12-21T06:09:18.057" v="2982" actId="26606"/>
          <ac:picMkLst>
            <pc:docMk/>
            <pc:sldMk cId="3926849271" sldId="320"/>
            <ac:picMk id="3" creationId="{CC593593-87F9-CD3A-6521-CD24D7D47D97}"/>
          </ac:picMkLst>
        </pc:picChg>
      </pc:sldChg>
      <pc:sldChg chg="addSp modSp new mod ord">
        <pc:chgData name="PALANIAPPAN Devarajan" userId="0ccb0e75-6f62-4860-b5c8-e1d1cc272866" providerId="ADAL" clId="{6BFA7752-9EC0-471E-AC56-E890149C7F72}" dt="2023-12-21T10:01:36.870" v="3242" actId="20578"/>
        <pc:sldMkLst>
          <pc:docMk/>
          <pc:sldMk cId="1480317769" sldId="321"/>
        </pc:sldMkLst>
        <pc:picChg chg="add mod">
          <ac:chgData name="PALANIAPPAN Devarajan" userId="0ccb0e75-6f62-4860-b5c8-e1d1cc272866" providerId="ADAL" clId="{6BFA7752-9EC0-471E-AC56-E890149C7F72}" dt="2023-12-21T06:12:13.561" v="2988" actId="962"/>
          <ac:picMkLst>
            <pc:docMk/>
            <pc:sldMk cId="1480317769" sldId="321"/>
            <ac:picMk id="3" creationId="{6964225B-590F-A97C-D531-040AD8754965}"/>
          </ac:picMkLst>
        </pc:picChg>
      </pc:sldChg>
      <pc:sldChg chg="new del">
        <pc:chgData name="PALANIAPPAN Devarajan" userId="0ccb0e75-6f62-4860-b5c8-e1d1cc272866" providerId="ADAL" clId="{6BFA7752-9EC0-471E-AC56-E890149C7F72}" dt="2023-12-21T06:10:55.596" v="2983" actId="47"/>
        <pc:sldMkLst>
          <pc:docMk/>
          <pc:sldMk cId="4258654018" sldId="321"/>
        </pc:sldMkLst>
      </pc:sldChg>
      <pc:sldChg chg="addSp modSp new mod ord">
        <pc:chgData name="PALANIAPPAN Devarajan" userId="0ccb0e75-6f62-4860-b5c8-e1d1cc272866" providerId="ADAL" clId="{6BFA7752-9EC0-471E-AC56-E890149C7F72}" dt="2023-12-21T10:00:30.511" v="3232"/>
        <pc:sldMkLst>
          <pc:docMk/>
          <pc:sldMk cId="1196482828" sldId="322"/>
        </pc:sldMkLst>
        <pc:picChg chg="add mod">
          <ac:chgData name="PALANIAPPAN Devarajan" userId="0ccb0e75-6f62-4860-b5c8-e1d1cc272866" providerId="ADAL" clId="{6BFA7752-9EC0-471E-AC56-E890149C7F72}" dt="2023-12-21T06:12:20.496" v="2991" actId="962"/>
          <ac:picMkLst>
            <pc:docMk/>
            <pc:sldMk cId="1196482828" sldId="322"/>
            <ac:picMk id="3" creationId="{F071F740-9DE1-F787-73F9-097E994D073D}"/>
          </ac:picMkLst>
        </pc:picChg>
      </pc:sldChg>
      <pc:sldChg chg="addSp delSp modSp new mod setBg setClrOvrMap delDesignElem">
        <pc:chgData name="PALANIAPPAN Devarajan" userId="0ccb0e75-6f62-4860-b5c8-e1d1cc272866" providerId="ADAL" clId="{6BFA7752-9EC0-471E-AC56-E890149C7F72}" dt="2023-12-21T10:26:26.861" v="3414"/>
        <pc:sldMkLst>
          <pc:docMk/>
          <pc:sldMk cId="1653481655" sldId="323"/>
        </pc:sldMkLst>
        <pc:spChg chg="add del mod">
          <ac:chgData name="PALANIAPPAN Devarajan" userId="0ccb0e75-6f62-4860-b5c8-e1d1cc272866" providerId="ADAL" clId="{6BFA7752-9EC0-471E-AC56-E890149C7F72}" dt="2023-12-21T08:53:50.247" v="3005" actId="478"/>
          <ac:spMkLst>
            <pc:docMk/>
            <pc:sldMk cId="1653481655" sldId="323"/>
            <ac:spMk id="4" creationId="{F9CCE158-2423-DEE0-F61F-040DBFAA6A3B}"/>
          </ac:spMkLst>
        </pc:spChg>
        <pc:spChg chg="add del mod">
          <ac:chgData name="PALANIAPPAN Devarajan" userId="0ccb0e75-6f62-4860-b5c8-e1d1cc272866" providerId="ADAL" clId="{6BFA7752-9EC0-471E-AC56-E890149C7F72}" dt="2023-12-21T09:11:12.038" v="3023" actId="26606"/>
          <ac:spMkLst>
            <pc:docMk/>
            <pc:sldMk cId="1653481655" sldId="323"/>
            <ac:spMk id="5" creationId="{3BC48200-02D6-53CB-EC6F-43C632FB28D8}"/>
          </ac:spMkLst>
        </pc:spChg>
        <pc:spChg chg="add del">
          <ac:chgData name="PALANIAPPAN Devarajan" userId="0ccb0e75-6f62-4860-b5c8-e1d1cc272866" providerId="ADAL" clId="{6BFA7752-9EC0-471E-AC56-E890149C7F72}" dt="2023-12-21T09:10:39.765" v="3017" actId="26606"/>
          <ac:spMkLst>
            <pc:docMk/>
            <pc:sldMk cId="1653481655" sldId="323"/>
            <ac:spMk id="8" creationId="{42A4FC2C-047E-45A5-965D-8E1E3BF09BC6}"/>
          </ac:spMkLst>
        </pc:spChg>
        <pc:spChg chg="add del">
          <ac:chgData name="PALANIAPPAN Devarajan" userId="0ccb0e75-6f62-4860-b5c8-e1d1cc272866" providerId="ADAL" clId="{6BFA7752-9EC0-471E-AC56-E890149C7F72}" dt="2023-12-21T09:11:12.038" v="3023" actId="26606"/>
          <ac:spMkLst>
            <pc:docMk/>
            <pc:sldMk cId="1653481655" sldId="323"/>
            <ac:spMk id="14" creationId="{04812C46-200A-4DEB-A05E-3ED6C68C2387}"/>
          </ac:spMkLst>
        </pc:spChg>
        <pc:spChg chg="add del">
          <ac:chgData name="PALANIAPPAN Devarajan" userId="0ccb0e75-6f62-4860-b5c8-e1d1cc272866" providerId="ADAL" clId="{6BFA7752-9EC0-471E-AC56-E890149C7F72}" dt="2023-12-21T09:11:12.038" v="3023" actId="26606"/>
          <ac:spMkLst>
            <pc:docMk/>
            <pc:sldMk cId="1653481655" sldId="323"/>
            <ac:spMk id="16" creationId="{D1EA859B-E555-4109-94F3-6700E046E008}"/>
          </ac:spMkLst>
        </pc:spChg>
        <pc:spChg chg="add del">
          <ac:chgData name="PALANIAPPAN Devarajan" userId="0ccb0e75-6f62-4860-b5c8-e1d1cc272866" providerId="ADAL" clId="{6BFA7752-9EC0-471E-AC56-E890149C7F72}" dt="2023-12-21T09:11:00.735" v="3020" actId="26606"/>
          <ac:spMkLst>
            <pc:docMk/>
            <pc:sldMk cId="1653481655" sldId="323"/>
            <ac:spMk id="21" creationId="{C0763A76-9F1C-4FC5-82B7-DD475DA461B2}"/>
          </ac:spMkLst>
        </pc:spChg>
        <pc:spChg chg="add del">
          <ac:chgData name="PALANIAPPAN Devarajan" userId="0ccb0e75-6f62-4860-b5c8-e1d1cc272866" providerId="ADAL" clId="{6BFA7752-9EC0-471E-AC56-E890149C7F72}" dt="2023-12-21T09:11:00.735" v="3020" actId="26606"/>
          <ac:spMkLst>
            <pc:docMk/>
            <pc:sldMk cId="1653481655" sldId="323"/>
            <ac:spMk id="23" creationId="{E81BF4F6-F2CF-4984-9D14-D6966D92F99F}"/>
          </ac:spMkLst>
        </pc:spChg>
        <pc:spChg chg="add del">
          <ac:chgData name="PALANIAPPAN Devarajan" userId="0ccb0e75-6f62-4860-b5c8-e1d1cc272866" providerId="ADAL" clId="{6BFA7752-9EC0-471E-AC56-E890149C7F72}" dt="2023-12-21T09:11:12.006" v="3022" actId="26606"/>
          <ac:spMkLst>
            <pc:docMk/>
            <pc:sldMk cId="1653481655" sldId="323"/>
            <ac:spMk id="25" creationId="{04812C46-200A-4DEB-A05E-3ED6C68C2387}"/>
          </ac:spMkLst>
        </pc:spChg>
        <pc:spChg chg="add del">
          <ac:chgData name="PALANIAPPAN Devarajan" userId="0ccb0e75-6f62-4860-b5c8-e1d1cc272866" providerId="ADAL" clId="{6BFA7752-9EC0-471E-AC56-E890149C7F72}" dt="2023-12-21T09:11:12.006" v="3022" actId="26606"/>
          <ac:spMkLst>
            <pc:docMk/>
            <pc:sldMk cId="1653481655" sldId="323"/>
            <ac:spMk id="26" creationId="{D1EA859B-E555-4109-94F3-6700E046E008}"/>
          </ac:spMkLst>
        </pc:spChg>
        <pc:spChg chg="add del">
          <ac:chgData name="PALANIAPPAN Devarajan" userId="0ccb0e75-6f62-4860-b5c8-e1d1cc272866" providerId="ADAL" clId="{6BFA7752-9EC0-471E-AC56-E890149C7F72}" dt="2023-12-21T09:11:37.050" v="3026" actId="26606"/>
          <ac:spMkLst>
            <pc:docMk/>
            <pc:sldMk cId="1653481655" sldId="323"/>
            <ac:spMk id="28" creationId="{1A9F7B4E-B03D-4F64-BE33-00D074458D45}"/>
          </ac:spMkLst>
        </pc:spChg>
        <pc:spChg chg="add del">
          <ac:chgData name="PALANIAPPAN Devarajan" userId="0ccb0e75-6f62-4860-b5c8-e1d1cc272866" providerId="ADAL" clId="{6BFA7752-9EC0-471E-AC56-E890149C7F72}" dt="2023-12-21T09:11:37.050" v="3026" actId="26606"/>
          <ac:spMkLst>
            <pc:docMk/>
            <pc:sldMk cId="1653481655" sldId="323"/>
            <ac:spMk id="29" creationId="{7E2BE7F7-CA89-4002-ACCE-A478AEA24F5E}"/>
          </ac:spMkLst>
        </pc:spChg>
        <pc:spChg chg="add del mod">
          <ac:chgData name="PALANIAPPAN Devarajan" userId="0ccb0e75-6f62-4860-b5c8-e1d1cc272866" providerId="ADAL" clId="{6BFA7752-9EC0-471E-AC56-E890149C7F72}" dt="2023-12-21T09:11:37.050" v="3026" actId="26606"/>
          <ac:spMkLst>
            <pc:docMk/>
            <pc:sldMk cId="1653481655" sldId="323"/>
            <ac:spMk id="30" creationId="{3BC48200-02D6-53CB-EC6F-43C632FB28D8}"/>
          </ac:spMkLst>
        </pc:spChg>
        <pc:spChg chg="add del">
          <ac:chgData name="PALANIAPPAN Devarajan" userId="0ccb0e75-6f62-4860-b5c8-e1d1cc272866" providerId="ADAL" clId="{6BFA7752-9EC0-471E-AC56-E890149C7F72}" dt="2023-12-21T09:11:36.986" v="3025" actId="26606"/>
          <ac:spMkLst>
            <pc:docMk/>
            <pc:sldMk cId="1653481655" sldId="323"/>
            <ac:spMk id="35" creationId="{9228552E-C8B1-4A80-8448-0787CE0FC704}"/>
          </ac:spMkLst>
        </pc:spChg>
        <pc:spChg chg="add del">
          <ac:chgData name="PALANIAPPAN Devarajan" userId="0ccb0e75-6f62-4860-b5c8-e1d1cc272866" providerId="ADAL" clId="{6BFA7752-9EC0-471E-AC56-E890149C7F72}" dt="2023-12-21T10:26:26.861" v="3414"/>
          <ac:spMkLst>
            <pc:docMk/>
            <pc:sldMk cId="1653481655" sldId="323"/>
            <ac:spMk id="37" creationId="{1A9F7B4E-B03D-4F64-BE33-00D074458D45}"/>
          </ac:spMkLst>
        </pc:spChg>
        <pc:spChg chg="add del">
          <ac:chgData name="PALANIAPPAN Devarajan" userId="0ccb0e75-6f62-4860-b5c8-e1d1cc272866" providerId="ADAL" clId="{6BFA7752-9EC0-471E-AC56-E890149C7F72}" dt="2023-12-21T10:26:26.861" v="3414"/>
          <ac:spMkLst>
            <pc:docMk/>
            <pc:sldMk cId="1653481655" sldId="323"/>
            <ac:spMk id="38" creationId="{7E2BE7F7-CA89-4002-ACCE-A478AEA24F5E}"/>
          </ac:spMkLst>
        </pc:spChg>
        <pc:graphicFrameChg chg="add del">
          <ac:chgData name="PALANIAPPAN Devarajan" userId="0ccb0e75-6f62-4860-b5c8-e1d1cc272866" providerId="ADAL" clId="{6BFA7752-9EC0-471E-AC56-E890149C7F72}" dt="2023-12-21T09:11:12.006" v="3022" actId="26606"/>
          <ac:graphicFrameMkLst>
            <pc:docMk/>
            <pc:sldMk cId="1653481655" sldId="323"/>
            <ac:graphicFrameMk id="18" creationId="{435FAC9A-D8AD-5A83-C4E5-1CC8DE91CC93}"/>
          </ac:graphicFrameMkLst>
        </pc:graphicFrameChg>
        <pc:graphicFrameChg chg="add mod">
          <ac:chgData name="PALANIAPPAN Devarajan" userId="0ccb0e75-6f62-4860-b5c8-e1d1cc272866" providerId="ADAL" clId="{6BFA7752-9EC0-471E-AC56-E890149C7F72}" dt="2023-12-21T09:11:58.355" v="3028" actId="113"/>
          <ac:graphicFrameMkLst>
            <pc:docMk/>
            <pc:sldMk cId="1653481655" sldId="323"/>
            <ac:graphicFrameMk id="32" creationId="{D4F5A724-033E-02F9-DB16-AFA755D453BC}"/>
          </ac:graphicFrameMkLst>
        </pc:graphicFrameChg>
        <pc:picChg chg="add del mod">
          <ac:chgData name="PALANIAPPAN Devarajan" userId="0ccb0e75-6f62-4860-b5c8-e1d1cc272866" providerId="ADAL" clId="{6BFA7752-9EC0-471E-AC56-E890149C7F72}" dt="2023-12-21T08:53:10.557" v="2998" actId="478"/>
          <ac:picMkLst>
            <pc:docMk/>
            <pc:sldMk cId="1653481655" sldId="323"/>
            <ac:picMk id="3" creationId="{F5C27BE3-EFD2-52F7-4183-87B32AB303B3}"/>
          </ac:picMkLst>
        </pc:picChg>
        <pc:picChg chg="add mod ord">
          <ac:chgData name="PALANIAPPAN Devarajan" userId="0ccb0e75-6f62-4860-b5c8-e1d1cc272866" providerId="ADAL" clId="{6BFA7752-9EC0-471E-AC56-E890149C7F72}" dt="2023-12-21T09:11:36.986" v="3025" actId="26606"/>
          <ac:picMkLst>
            <pc:docMk/>
            <pc:sldMk cId="1653481655" sldId="323"/>
            <ac:picMk id="10" creationId="{CB2BCA8E-0D75-D80B-18F6-F4B4B5DEF307}"/>
          </ac:picMkLst>
        </pc:picChg>
      </pc:sldChg>
      <pc:sldChg chg="addSp delSp modSp new mod setBg setClrOvrMap delDesignElem">
        <pc:chgData name="PALANIAPPAN Devarajan" userId="0ccb0e75-6f62-4860-b5c8-e1d1cc272866" providerId="ADAL" clId="{6BFA7752-9EC0-471E-AC56-E890149C7F72}" dt="2023-12-21T10:26:26.861" v="3414"/>
        <pc:sldMkLst>
          <pc:docMk/>
          <pc:sldMk cId="907093885" sldId="324"/>
        </pc:sldMkLst>
        <pc:spChg chg="add del mod ord">
          <ac:chgData name="PALANIAPPAN Devarajan" userId="0ccb0e75-6f62-4860-b5c8-e1d1cc272866" providerId="ADAL" clId="{6BFA7752-9EC0-471E-AC56-E890149C7F72}" dt="2023-12-21T09:33:27.574" v="3158" actId="5793"/>
          <ac:spMkLst>
            <pc:docMk/>
            <pc:sldMk cId="907093885" sldId="324"/>
            <ac:spMk id="2" creationId="{F95796A2-4684-A971-A01E-26B2E38D3A3A}"/>
          </ac:spMkLst>
        </pc:spChg>
        <pc:spChg chg="add del mod">
          <ac:chgData name="PALANIAPPAN Devarajan" userId="0ccb0e75-6f62-4860-b5c8-e1d1cc272866" providerId="ADAL" clId="{6BFA7752-9EC0-471E-AC56-E890149C7F72}" dt="2023-12-21T09:31:47.413" v="3136" actId="26606"/>
          <ac:spMkLst>
            <pc:docMk/>
            <pc:sldMk cId="907093885" sldId="324"/>
            <ac:spMk id="3" creationId="{54B6AA31-F79B-6E12-2770-8D0D3D5EA9E6}"/>
          </ac:spMkLst>
        </pc:spChg>
        <pc:spChg chg="add del">
          <ac:chgData name="PALANIAPPAN Devarajan" userId="0ccb0e75-6f62-4860-b5c8-e1d1cc272866" providerId="ADAL" clId="{6BFA7752-9EC0-471E-AC56-E890149C7F72}" dt="2023-12-21T09:23:51.232" v="3075" actId="26606"/>
          <ac:spMkLst>
            <pc:docMk/>
            <pc:sldMk cId="907093885" sldId="324"/>
            <ac:spMk id="6" creationId="{E51BA4DF-2BD4-4EC2-B1DB-B27C8AC71864}"/>
          </ac:spMkLst>
        </pc:spChg>
        <pc:spChg chg="add del">
          <ac:chgData name="PALANIAPPAN Devarajan" userId="0ccb0e75-6f62-4860-b5c8-e1d1cc272866" providerId="ADAL" clId="{6BFA7752-9EC0-471E-AC56-E890149C7F72}" dt="2023-12-21T09:22:31.789" v="3061" actId="26606"/>
          <ac:spMkLst>
            <pc:docMk/>
            <pc:sldMk cId="907093885" sldId="324"/>
            <ac:spMk id="7" creationId="{907EF6B7-1338-4443-8C46-6A318D952DFD}"/>
          </ac:spMkLst>
        </pc:spChg>
        <pc:spChg chg="add del">
          <ac:chgData name="PALANIAPPAN Devarajan" userId="0ccb0e75-6f62-4860-b5c8-e1d1cc272866" providerId="ADAL" clId="{6BFA7752-9EC0-471E-AC56-E890149C7F72}" dt="2023-12-21T09:22:17.566" v="3057" actId="26606"/>
          <ac:spMkLst>
            <pc:docMk/>
            <pc:sldMk cId="907093885" sldId="324"/>
            <ac:spMk id="8" creationId="{AE2B703B-46F9-481A-A605-82E2A828C4FA}"/>
          </ac:spMkLst>
        </pc:spChg>
        <pc:spChg chg="add del">
          <ac:chgData name="PALANIAPPAN Devarajan" userId="0ccb0e75-6f62-4860-b5c8-e1d1cc272866" providerId="ADAL" clId="{6BFA7752-9EC0-471E-AC56-E890149C7F72}" dt="2023-12-21T09:22:23.130" v="3059" actId="26606"/>
          <ac:spMkLst>
            <pc:docMk/>
            <pc:sldMk cId="907093885" sldId="324"/>
            <ac:spMk id="9" creationId="{9228552E-C8B1-4A80-8448-0787CE0FC704}"/>
          </ac:spMkLst>
        </pc:spChg>
        <pc:spChg chg="add del">
          <ac:chgData name="PALANIAPPAN Devarajan" userId="0ccb0e75-6f62-4860-b5c8-e1d1cc272866" providerId="ADAL" clId="{6BFA7752-9EC0-471E-AC56-E890149C7F72}" dt="2023-12-21T09:22:17.566" v="3057" actId="26606"/>
          <ac:spMkLst>
            <pc:docMk/>
            <pc:sldMk cId="907093885" sldId="324"/>
            <ac:spMk id="10" creationId="{F13BE4D7-0C3D-4906-B230-A1C5B4665CCF}"/>
          </ac:spMkLst>
        </pc:spChg>
        <pc:spChg chg="add del">
          <ac:chgData name="PALANIAPPAN Devarajan" userId="0ccb0e75-6f62-4860-b5c8-e1d1cc272866" providerId="ADAL" clId="{6BFA7752-9EC0-471E-AC56-E890149C7F72}" dt="2023-12-21T09:22:31.789" v="3061" actId="26606"/>
          <ac:spMkLst>
            <pc:docMk/>
            <pc:sldMk cId="907093885" sldId="324"/>
            <ac:spMk id="11" creationId="{081E4A58-353D-44AE-B2FC-2A74E2E400F7}"/>
          </ac:spMkLst>
        </pc:spChg>
        <pc:spChg chg="add del">
          <ac:chgData name="PALANIAPPAN Devarajan" userId="0ccb0e75-6f62-4860-b5c8-e1d1cc272866" providerId="ADAL" clId="{6BFA7752-9EC0-471E-AC56-E890149C7F72}" dt="2023-12-21T09:22:59.924" v="3065" actId="26606"/>
          <ac:spMkLst>
            <pc:docMk/>
            <pc:sldMk cId="907093885" sldId="324"/>
            <ac:spMk id="13" creationId="{4300840D-0A0B-4512-BACA-B439D5B9C57C}"/>
          </ac:spMkLst>
        </pc:spChg>
        <pc:spChg chg="add del">
          <ac:chgData name="PALANIAPPAN Devarajan" userId="0ccb0e75-6f62-4860-b5c8-e1d1cc272866" providerId="ADAL" clId="{6BFA7752-9EC0-471E-AC56-E890149C7F72}" dt="2023-12-21T09:22:31.789" v="3061" actId="26606"/>
          <ac:spMkLst>
            <pc:docMk/>
            <pc:sldMk cId="907093885" sldId="324"/>
            <ac:spMk id="14" creationId="{DAAE4CDD-124C-4DCF-9584-B6033B545DD5}"/>
          </ac:spMkLst>
        </pc:spChg>
        <pc:spChg chg="add del">
          <ac:chgData name="PALANIAPPAN Devarajan" userId="0ccb0e75-6f62-4860-b5c8-e1d1cc272866" providerId="ADAL" clId="{6BFA7752-9EC0-471E-AC56-E890149C7F72}" dt="2023-12-21T09:22:31.789" v="3061" actId="26606"/>
          <ac:spMkLst>
            <pc:docMk/>
            <pc:sldMk cId="907093885" sldId="324"/>
            <ac:spMk id="15" creationId="{F95796A2-4684-A971-A01E-26B2E38D3A3A}"/>
          </ac:spMkLst>
        </pc:spChg>
        <pc:spChg chg="add del">
          <ac:chgData name="PALANIAPPAN Devarajan" userId="0ccb0e75-6f62-4860-b5c8-e1d1cc272866" providerId="ADAL" clId="{6BFA7752-9EC0-471E-AC56-E890149C7F72}" dt="2023-12-21T09:22:50.783" v="3063" actId="26606"/>
          <ac:spMkLst>
            <pc:docMk/>
            <pc:sldMk cId="907093885" sldId="324"/>
            <ac:spMk id="17" creationId="{E51BA4DF-2BD4-4EC2-B1DB-B27C8AC71864}"/>
          </ac:spMkLst>
        </pc:spChg>
        <pc:spChg chg="add del">
          <ac:chgData name="PALANIAPPAN Devarajan" userId="0ccb0e75-6f62-4860-b5c8-e1d1cc272866" providerId="ADAL" clId="{6BFA7752-9EC0-471E-AC56-E890149C7F72}" dt="2023-12-21T09:22:59.924" v="3065" actId="26606"/>
          <ac:spMkLst>
            <pc:docMk/>
            <pc:sldMk cId="907093885" sldId="324"/>
            <ac:spMk id="21" creationId="{09588DA8-065E-4F6F-8EFD-43104AB2E0CF}"/>
          </ac:spMkLst>
        </pc:spChg>
        <pc:spChg chg="add del">
          <ac:chgData name="PALANIAPPAN Devarajan" userId="0ccb0e75-6f62-4860-b5c8-e1d1cc272866" providerId="ADAL" clId="{6BFA7752-9EC0-471E-AC56-E890149C7F72}" dt="2023-12-21T09:22:59.924" v="3065" actId="26606"/>
          <ac:spMkLst>
            <pc:docMk/>
            <pc:sldMk cId="907093885" sldId="324"/>
            <ac:spMk id="22" creationId="{C4285719-470E-454C-AF62-8323075F1F5B}"/>
          </ac:spMkLst>
        </pc:spChg>
        <pc:spChg chg="add del">
          <ac:chgData name="PALANIAPPAN Devarajan" userId="0ccb0e75-6f62-4860-b5c8-e1d1cc272866" providerId="ADAL" clId="{6BFA7752-9EC0-471E-AC56-E890149C7F72}" dt="2023-12-21T09:22:59.924" v="3065" actId="26606"/>
          <ac:spMkLst>
            <pc:docMk/>
            <pc:sldMk cId="907093885" sldId="324"/>
            <ac:spMk id="23" creationId="{CD9FE4EF-C4D8-49A0-B2FF-81D8DB7D8A24}"/>
          </ac:spMkLst>
        </pc:spChg>
        <pc:spChg chg="add del">
          <ac:chgData name="PALANIAPPAN Devarajan" userId="0ccb0e75-6f62-4860-b5c8-e1d1cc272866" providerId="ADAL" clId="{6BFA7752-9EC0-471E-AC56-E890149C7F72}" dt="2023-12-21T09:22:59.924" v="3065" actId="26606"/>
          <ac:spMkLst>
            <pc:docMk/>
            <pc:sldMk cId="907093885" sldId="324"/>
            <ac:spMk id="24" creationId="{D2B78728-A580-49A7-84F9-6EF6F583ADE0}"/>
          </ac:spMkLst>
        </pc:spChg>
        <pc:spChg chg="add del">
          <ac:chgData name="PALANIAPPAN Devarajan" userId="0ccb0e75-6f62-4860-b5c8-e1d1cc272866" providerId="ADAL" clId="{6BFA7752-9EC0-471E-AC56-E890149C7F72}" dt="2023-12-21T09:22:59.924" v="3065" actId="26606"/>
          <ac:spMkLst>
            <pc:docMk/>
            <pc:sldMk cId="907093885" sldId="324"/>
            <ac:spMk id="25" creationId="{38FAA1A1-D861-433F-88FA-1E9D6FD31D11}"/>
          </ac:spMkLst>
        </pc:spChg>
        <pc:spChg chg="add del">
          <ac:chgData name="PALANIAPPAN Devarajan" userId="0ccb0e75-6f62-4860-b5c8-e1d1cc272866" providerId="ADAL" clId="{6BFA7752-9EC0-471E-AC56-E890149C7F72}" dt="2023-12-21T09:22:59.924" v="3065" actId="26606"/>
          <ac:spMkLst>
            <pc:docMk/>
            <pc:sldMk cId="907093885" sldId="324"/>
            <ac:spMk id="26" creationId="{8D71EDA1-87BF-4D5D-AB79-F346FD19278A}"/>
          </ac:spMkLst>
        </pc:spChg>
        <pc:spChg chg="add del">
          <ac:chgData name="PALANIAPPAN Devarajan" userId="0ccb0e75-6f62-4860-b5c8-e1d1cc272866" providerId="ADAL" clId="{6BFA7752-9EC0-471E-AC56-E890149C7F72}" dt="2023-12-21T09:22:59.924" v="3065" actId="26606"/>
          <ac:spMkLst>
            <pc:docMk/>
            <pc:sldMk cId="907093885" sldId="324"/>
            <ac:spMk id="27" creationId="{F95796A2-4684-A971-A01E-26B2E38D3A3A}"/>
          </ac:spMkLst>
        </pc:spChg>
        <pc:spChg chg="add del">
          <ac:chgData name="PALANIAPPAN Devarajan" userId="0ccb0e75-6f62-4860-b5c8-e1d1cc272866" providerId="ADAL" clId="{6BFA7752-9EC0-471E-AC56-E890149C7F72}" dt="2023-12-21T09:24:04.324" v="3077" actId="26606"/>
          <ac:spMkLst>
            <pc:docMk/>
            <pc:sldMk cId="907093885" sldId="324"/>
            <ac:spMk id="28" creationId="{100EDD19-6802-4EC3-95CE-CFFAB042CFD6}"/>
          </ac:spMkLst>
        </pc:spChg>
        <pc:spChg chg="add del">
          <ac:chgData name="PALANIAPPAN Devarajan" userId="0ccb0e75-6f62-4860-b5c8-e1d1cc272866" providerId="ADAL" clId="{6BFA7752-9EC0-471E-AC56-E890149C7F72}" dt="2023-12-21T09:23:05.239" v="3067" actId="26606"/>
          <ac:spMkLst>
            <pc:docMk/>
            <pc:sldMk cId="907093885" sldId="324"/>
            <ac:spMk id="29" creationId="{C9A36457-A5F4-4103-A443-02581C09185B}"/>
          </ac:spMkLst>
        </pc:spChg>
        <pc:spChg chg="add del">
          <ac:chgData name="PALANIAPPAN Devarajan" userId="0ccb0e75-6f62-4860-b5c8-e1d1cc272866" providerId="ADAL" clId="{6BFA7752-9EC0-471E-AC56-E890149C7F72}" dt="2023-12-21T09:23:05.239" v="3067" actId="26606"/>
          <ac:spMkLst>
            <pc:docMk/>
            <pc:sldMk cId="907093885" sldId="324"/>
            <ac:spMk id="30" creationId="{DC5FB7E8-B636-40FA-BE8D-48145C0F5C57}"/>
          </ac:spMkLst>
        </pc:spChg>
        <pc:spChg chg="add del">
          <ac:chgData name="PALANIAPPAN Devarajan" userId="0ccb0e75-6f62-4860-b5c8-e1d1cc272866" providerId="ADAL" clId="{6BFA7752-9EC0-471E-AC56-E890149C7F72}" dt="2023-12-21T09:23:05.239" v="3067" actId="26606"/>
          <ac:spMkLst>
            <pc:docMk/>
            <pc:sldMk cId="907093885" sldId="324"/>
            <ac:spMk id="31" creationId="{F95796A2-4684-A971-A01E-26B2E38D3A3A}"/>
          </ac:spMkLst>
        </pc:spChg>
        <pc:spChg chg="add del">
          <ac:chgData name="PALANIAPPAN Devarajan" userId="0ccb0e75-6f62-4860-b5c8-e1d1cc272866" providerId="ADAL" clId="{6BFA7752-9EC0-471E-AC56-E890149C7F72}" dt="2023-12-21T09:23:05.239" v="3067" actId="26606"/>
          <ac:spMkLst>
            <pc:docMk/>
            <pc:sldMk cId="907093885" sldId="324"/>
            <ac:spMk id="32" creationId="{142DCE2C-2863-46FA-9BE7-24365A24D9BA}"/>
          </ac:spMkLst>
        </pc:spChg>
        <pc:spChg chg="add del">
          <ac:chgData name="PALANIAPPAN Devarajan" userId="0ccb0e75-6f62-4860-b5c8-e1d1cc272866" providerId="ADAL" clId="{6BFA7752-9EC0-471E-AC56-E890149C7F72}" dt="2023-12-21T09:24:04.324" v="3077" actId="26606"/>
          <ac:spMkLst>
            <pc:docMk/>
            <pc:sldMk cId="907093885" sldId="324"/>
            <ac:spMk id="33" creationId="{DB17E863-922E-4C26-BD64-E8FD41D28661}"/>
          </ac:spMkLst>
        </pc:spChg>
        <pc:spChg chg="add del">
          <ac:chgData name="PALANIAPPAN Devarajan" userId="0ccb0e75-6f62-4860-b5c8-e1d1cc272866" providerId="ADAL" clId="{6BFA7752-9EC0-471E-AC56-E890149C7F72}" dt="2023-12-21T09:23:08.015" v="3069" actId="26606"/>
          <ac:spMkLst>
            <pc:docMk/>
            <pc:sldMk cId="907093885" sldId="324"/>
            <ac:spMk id="34" creationId="{3AD318CC-E2A8-4E27-9548-A047A78999B1}"/>
          </ac:spMkLst>
        </pc:spChg>
        <pc:spChg chg="add del">
          <ac:chgData name="PALANIAPPAN Devarajan" userId="0ccb0e75-6f62-4860-b5c8-e1d1cc272866" providerId="ADAL" clId="{6BFA7752-9EC0-471E-AC56-E890149C7F72}" dt="2023-12-21T09:24:04.324" v="3077" actId="26606"/>
          <ac:spMkLst>
            <pc:docMk/>
            <pc:sldMk cId="907093885" sldId="324"/>
            <ac:spMk id="36" creationId="{F95796A2-4684-A971-A01E-26B2E38D3A3A}"/>
          </ac:spMkLst>
        </pc:spChg>
        <pc:spChg chg="add del">
          <ac:chgData name="PALANIAPPAN Devarajan" userId="0ccb0e75-6f62-4860-b5c8-e1d1cc272866" providerId="ADAL" clId="{6BFA7752-9EC0-471E-AC56-E890149C7F72}" dt="2023-12-21T09:31:47.413" v="3136" actId="26606"/>
          <ac:spMkLst>
            <pc:docMk/>
            <pc:sldMk cId="907093885" sldId="324"/>
            <ac:spMk id="37" creationId="{100EDD19-6802-4EC3-95CE-CFFAB042CFD6}"/>
          </ac:spMkLst>
        </pc:spChg>
        <pc:spChg chg="add del">
          <ac:chgData name="PALANIAPPAN Devarajan" userId="0ccb0e75-6f62-4860-b5c8-e1d1cc272866" providerId="ADAL" clId="{6BFA7752-9EC0-471E-AC56-E890149C7F72}" dt="2023-12-21T09:23:08.015" v="3069" actId="26606"/>
          <ac:spMkLst>
            <pc:docMk/>
            <pc:sldMk cId="907093885" sldId="324"/>
            <ac:spMk id="38" creationId="{2C1BBA94-3F40-40AA-8BB9-E69E25E537C1}"/>
          </ac:spMkLst>
        </pc:spChg>
        <pc:spChg chg="add del">
          <ac:chgData name="PALANIAPPAN Devarajan" userId="0ccb0e75-6f62-4860-b5c8-e1d1cc272866" providerId="ADAL" clId="{6BFA7752-9EC0-471E-AC56-E890149C7F72}" dt="2023-12-21T09:23:08.015" v="3069" actId="26606"/>
          <ac:spMkLst>
            <pc:docMk/>
            <pc:sldMk cId="907093885" sldId="324"/>
            <ac:spMk id="39" creationId="{F95796A2-4684-A971-A01E-26B2E38D3A3A}"/>
          </ac:spMkLst>
        </pc:spChg>
        <pc:spChg chg="add del">
          <ac:chgData name="PALANIAPPAN Devarajan" userId="0ccb0e75-6f62-4860-b5c8-e1d1cc272866" providerId="ADAL" clId="{6BFA7752-9EC0-471E-AC56-E890149C7F72}" dt="2023-12-21T09:24:08.761" v="3079" actId="26606"/>
          <ac:spMkLst>
            <pc:docMk/>
            <pc:sldMk cId="907093885" sldId="324"/>
            <ac:spMk id="40" creationId="{ABE4CC7E-D3D5-4A5F-8D07-29DA1CD3C64A}"/>
          </ac:spMkLst>
        </pc:spChg>
        <pc:spChg chg="add del">
          <ac:chgData name="PALANIAPPAN Devarajan" userId="0ccb0e75-6f62-4860-b5c8-e1d1cc272866" providerId="ADAL" clId="{6BFA7752-9EC0-471E-AC56-E890149C7F72}" dt="2023-12-21T09:23:17.455" v="3071" actId="26606"/>
          <ac:spMkLst>
            <pc:docMk/>
            <pc:sldMk cId="907093885" sldId="324"/>
            <ac:spMk id="41" creationId="{5A0118C5-4F8D-4CF4-BADD-53FEACC6C42A}"/>
          </ac:spMkLst>
        </pc:spChg>
        <pc:spChg chg="add del">
          <ac:chgData name="PALANIAPPAN Devarajan" userId="0ccb0e75-6f62-4860-b5c8-e1d1cc272866" providerId="ADAL" clId="{6BFA7752-9EC0-471E-AC56-E890149C7F72}" dt="2023-12-21T09:23:17.455" v="3071" actId="26606"/>
          <ac:spMkLst>
            <pc:docMk/>
            <pc:sldMk cId="907093885" sldId="324"/>
            <ac:spMk id="42" creationId="{F98F79A4-A6C7-4101-B1E9-27E05CB7CFA0}"/>
          </ac:spMkLst>
        </pc:spChg>
        <pc:spChg chg="add del">
          <ac:chgData name="PALANIAPPAN Devarajan" userId="0ccb0e75-6f62-4860-b5c8-e1d1cc272866" providerId="ADAL" clId="{6BFA7752-9EC0-471E-AC56-E890149C7F72}" dt="2023-12-21T09:23:17.455" v="3071" actId="26606"/>
          <ac:spMkLst>
            <pc:docMk/>
            <pc:sldMk cId="907093885" sldId="324"/>
            <ac:spMk id="43" creationId="{31CE7A08-2184-4B99-ABC0-B40CD1D3F281}"/>
          </ac:spMkLst>
        </pc:spChg>
        <pc:spChg chg="add del">
          <ac:chgData name="PALANIAPPAN Devarajan" userId="0ccb0e75-6f62-4860-b5c8-e1d1cc272866" providerId="ADAL" clId="{6BFA7752-9EC0-471E-AC56-E890149C7F72}" dt="2023-12-21T09:23:17.455" v="3071" actId="26606"/>
          <ac:spMkLst>
            <pc:docMk/>
            <pc:sldMk cId="907093885" sldId="324"/>
            <ac:spMk id="44" creationId="{79AFCB35-9C04-4524-A0B1-57FF6865D013}"/>
          </ac:spMkLst>
        </pc:spChg>
        <pc:spChg chg="add del">
          <ac:chgData name="PALANIAPPAN Devarajan" userId="0ccb0e75-6f62-4860-b5c8-e1d1cc272866" providerId="ADAL" clId="{6BFA7752-9EC0-471E-AC56-E890149C7F72}" dt="2023-12-21T09:23:17.455" v="3071" actId="26606"/>
          <ac:spMkLst>
            <pc:docMk/>
            <pc:sldMk cId="907093885" sldId="324"/>
            <ac:spMk id="45" creationId="{D11AD2AD-0BA0-4DD3-8EEA-84686A0E718C}"/>
          </ac:spMkLst>
        </pc:spChg>
        <pc:spChg chg="add del">
          <ac:chgData name="PALANIAPPAN Devarajan" userId="0ccb0e75-6f62-4860-b5c8-e1d1cc272866" providerId="ADAL" clId="{6BFA7752-9EC0-471E-AC56-E890149C7F72}" dt="2023-12-21T09:23:17.455" v="3071" actId="26606"/>
          <ac:spMkLst>
            <pc:docMk/>
            <pc:sldMk cId="907093885" sldId="324"/>
            <ac:spMk id="46" creationId="{9E5C5460-229E-46C8-A712-CC317985420F}"/>
          </ac:spMkLst>
        </pc:spChg>
        <pc:spChg chg="add del">
          <ac:chgData name="PALANIAPPAN Devarajan" userId="0ccb0e75-6f62-4860-b5c8-e1d1cc272866" providerId="ADAL" clId="{6BFA7752-9EC0-471E-AC56-E890149C7F72}" dt="2023-12-21T09:23:17.455" v="3071" actId="26606"/>
          <ac:spMkLst>
            <pc:docMk/>
            <pc:sldMk cId="907093885" sldId="324"/>
            <ac:spMk id="47" creationId="{2552FC29-9118-466F-940E-80C84EFDF07B}"/>
          </ac:spMkLst>
        </pc:spChg>
        <pc:spChg chg="add del">
          <ac:chgData name="PALANIAPPAN Devarajan" userId="0ccb0e75-6f62-4860-b5c8-e1d1cc272866" providerId="ADAL" clId="{6BFA7752-9EC0-471E-AC56-E890149C7F72}" dt="2023-12-21T09:23:17.455" v="3071" actId="26606"/>
          <ac:spMkLst>
            <pc:docMk/>
            <pc:sldMk cId="907093885" sldId="324"/>
            <ac:spMk id="48" creationId="{F95796A2-4684-A971-A01E-26B2E38D3A3A}"/>
          </ac:spMkLst>
        </pc:spChg>
        <pc:spChg chg="add del">
          <ac:chgData name="PALANIAPPAN Devarajan" userId="0ccb0e75-6f62-4860-b5c8-e1d1cc272866" providerId="ADAL" clId="{6BFA7752-9EC0-471E-AC56-E890149C7F72}" dt="2023-12-21T09:24:08.761" v="3079" actId="26606"/>
          <ac:spMkLst>
            <pc:docMk/>
            <pc:sldMk cId="907093885" sldId="324"/>
            <ac:spMk id="50" creationId="{F95796A2-4684-A971-A01E-26B2E38D3A3A}"/>
          </ac:spMkLst>
        </pc:spChg>
        <pc:spChg chg="add del">
          <ac:chgData name="PALANIAPPAN Devarajan" userId="0ccb0e75-6f62-4860-b5c8-e1d1cc272866" providerId="ADAL" clId="{6BFA7752-9EC0-471E-AC56-E890149C7F72}" dt="2023-12-21T09:31:47.413" v="3136" actId="26606"/>
          <ac:spMkLst>
            <pc:docMk/>
            <pc:sldMk cId="907093885" sldId="324"/>
            <ac:spMk id="51" creationId="{DB17E863-922E-4C26-BD64-E8FD41D28661}"/>
          </ac:spMkLst>
        </pc:spChg>
        <pc:spChg chg="add del">
          <ac:chgData name="PALANIAPPAN Devarajan" userId="0ccb0e75-6f62-4860-b5c8-e1d1cc272866" providerId="ADAL" clId="{6BFA7752-9EC0-471E-AC56-E890149C7F72}" dt="2023-12-21T09:24:13.227" v="3081" actId="26606"/>
          <ac:spMkLst>
            <pc:docMk/>
            <pc:sldMk cId="907093885" sldId="324"/>
            <ac:spMk id="52" creationId="{C05CBC3C-2E5A-4839-8B9B-2E5A6ADF0F58}"/>
          </ac:spMkLst>
        </pc:spChg>
        <pc:spChg chg="add del">
          <ac:chgData name="PALANIAPPAN Devarajan" userId="0ccb0e75-6f62-4860-b5c8-e1d1cc272866" providerId="ADAL" clId="{6BFA7752-9EC0-471E-AC56-E890149C7F72}" dt="2023-12-21T09:24:13.227" v="3081" actId="26606"/>
          <ac:spMkLst>
            <pc:docMk/>
            <pc:sldMk cId="907093885" sldId="324"/>
            <ac:spMk id="53" creationId="{827FF362-FC97-4BF5-949B-D4ADFA26E457}"/>
          </ac:spMkLst>
        </pc:spChg>
        <pc:spChg chg="add del">
          <ac:chgData name="PALANIAPPAN Devarajan" userId="0ccb0e75-6f62-4860-b5c8-e1d1cc272866" providerId="ADAL" clId="{6BFA7752-9EC0-471E-AC56-E890149C7F72}" dt="2023-12-21T09:24:13.227" v="3081" actId="26606"/>
          <ac:spMkLst>
            <pc:docMk/>
            <pc:sldMk cId="907093885" sldId="324"/>
            <ac:spMk id="54" creationId="{F95796A2-4684-A971-A01E-26B2E38D3A3A}"/>
          </ac:spMkLst>
        </pc:spChg>
        <pc:spChg chg="add del">
          <ac:chgData name="PALANIAPPAN Devarajan" userId="0ccb0e75-6f62-4860-b5c8-e1d1cc272866" providerId="ADAL" clId="{6BFA7752-9EC0-471E-AC56-E890149C7F72}" dt="2023-12-21T09:25:54.125" v="3094" actId="26606"/>
          <ac:spMkLst>
            <pc:docMk/>
            <pc:sldMk cId="907093885" sldId="324"/>
            <ac:spMk id="55" creationId="{1BB867FF-FC45-48F7-8104-F89BE54909F1}"/>
          </ac:spMkLst>
        </pc:spChg>
        <pc:spChg chg="add del">
          <ac:chgData name="PALANIAPPAN Devarajan" userId="0ccb0e75-6f62-4860-b5c8-e1d1cc272866" providerId="ADAL" clId="{6BFA7752-9EC0-471E-AC56-E890149C7F72}" dt="2023-12-21T09:23:24.393" v="3073" actId="26606"/>
          <ac:spMkLst>
            <pc:docMk/>
            <pc:sldMk cId="907093885" sldId="324"/>
            <ac:spMk id="56" creationId="{3AD318CC-E2A8-4E27-9548-A047A78999B1}"/>
          </ac:spMkLst>
        </pc:spChg>
        <pc:spChg chg="add del">
          <ac:chgData name="PALANIAPPAN Devarajan" userId="0ccb0e75-6f62-4860-b5c8-e1d1cc272866" providerId="ADAL" clId="{6BFA7752-9EC0-471E-AC56-E890149C7F72}" dt="2023-12-21T09:24:14.669" v="3083" actId="26606"/>
          <ac:spMkLst>
            <pc:docMk/>
            <pc:sldMk cId="907093885" sldId="324"/>
            <ac:spMk id="58" creationId="{1709F1D5-B0F1-4714-A239-E5B61C161915}"/>
          </ac:spMkLst>
        </pc:spChg>
        <pc:spChg chg="add del">
          <ac:chgData name="PALANIAPPAN Devarajan" userId="0ccb0e75-6f62-4860-b5c8-e1d1cc272866" providerId="ADAL" clId="{6BFA7752-9EC0-471E-AC56-E890149C7F72}" dt="2023-12-21T09:24:14.669" v="3083" actId="26606"/>
          <ac:spMkLst>
            <pc:docMk/>
            <pc:sldMk cId="907093885" sldId="324"/>
            <ac:spMk id="59" creationId="{228FB460-D3FF-4440-A020-05982A09E517}"/>
          </ac:spMkLst>
        </pc:spChg>
        <pc:spChg chg="add del">
          <ac:chgData name="PALANIAPPAN Devarajan" userId="0ccb0e75-6f62-4860-b5c8-e1d1cc272866" providerId="ADAL" clId="{6BFA7752-9EC0-471E-AC56-E890149C7F72}" dt="2023-12-21T09:23:24.393" v="3073" actId="26606"/>
          <ac:spMkLst>
            <pc:docMk/>
            <pc:sldMk cId="907093885" sldId="324"/>
            <ac:spMk id="60" creationId="{2C1BBA94-3F40-40AA-8BB9-E69E25E537C1}"/>
          </ac:spMkLst>
        </pc:spChg>
        <pc:spChg chg="add del">
          <ac:chgData name="PALANIAPPAN Devarajan" userId="0ccb0e75-6f62-4860-b5c8-e1d1cc272866" providerId="ADAL" clId="{6BFA7752-9EC0-471E-AC56-E890149C7F72}" dt="2023-12-21T09:23:24.393" v="3073" actId="26606"/>
          <ac:spMkLst>
            <pc:docMk/>
            <pc:sldMk cId="907093885" sldId="324"/>
            <ac:spMk id="61" creationId="{F95796A2-4684-A971-A01E-26B2E38D3A3A}"/>
          </ac:spMkLst>
        </pc:spChg>
        <pc:spChg chg="add del">
          <ac:chgData name="PALANIAPPAN Devarajan" userId="0ccb0e75-6f62-4860-b5c8-e1d1cc272866" providerId="ADAL" clId="{6BFA7752-9EC0-471E-AC56-E890149C7F72}" dt="2023-12-21T09:24:14.669" v="3083" actId="26606"/>
          <ac:spMkLst>
            <pc:docMk/>
            <pc:sldMk cId="907093885" sldId="324"/>
            <ac:spMk id="62" creationId="{14847E93-7DC1-4D4B-8829-B19AA7137C50}"/>
          </ac:spMkLst>
        </pc:spChg>
        <pc:spChg chg="add del">
          <ac:chgData name="PALANIAPPAN Devarajan" userId="0ccb0e75-6f62-4860-b5c8-e1d1cc272866" providerId="ADAL" clId="{6BFA7752-9EC0-471E-AC56-E890149C7F72}" dt="2023-12-21T09:24:14.669" v="3083" actId="26606"/>
          <ac:spMkLst>
            <pc:docMk/>
            <pc:sldMk cId="907093885" sldId="324"/>
            <ac:spMk id="63" creationId="{5566D6E1-03A1-4D73-A4E0-35D74D568A04}"/>
          </ac:spMkLst>
        </pc:spChg>
        <pc:spChg chg="add del">
          <ac:chgData name="PALANIAPPAN Devarajan" userId="0ccb0e75-6f62-4860-b5c8-e1d1cc272866" providerId="ADAL" clId="{6BFA7752-9EC0-471E-AC56-E890149C7F72}" dt="2023-12-21T09:24:14.669" v="3083" actId="26606"/>
          <ac:spMkLst>
            <pc:docMk/>
            <pc:sldMk cId="907093885" sldId="324"/>
            <ac:spMk id="64" creationId="{9F835A99-04AC-494A-A572-AFE8413CC938}"/>
          </ac:spMkLst>
        </pc:spChg>
        <pc:spChg chg="add del">
          <ac:chgData name="PALANIAPPAN Devarajan" userId="0ccb0e75-6f62-4860-b5c8-e1d1cc272866" providerId="ADAL" clId="{6BFA7752-9EC0-471E-AC56-E890149C7F72}" dt="2023-12-21T09:24:14.669" v="3083" actId="26606"/>
          <ac:spMkLst>
            <pc:docMk/>
            <pc:sldMk cId="907093885" sldId="324"/>
            <ac:spMk id="65" creationId="{F95796A2-4684-A971-A01E-26B2E38D3A3A}"/>
          </ac:spMkLst>
        </pc:spChg>
        <pc:spChg chg="add del">
          <ac:chgData name="PALANIAPPAN Devarajan" userId="0ccb0e75-6f62-4860-b5c8-e1d1cc272866" providerId="ADAL" clId="{6BFA7752-9EC0-471E-AC56-E890149C7F72}" dt="2023-12-21T09:24:14.669" v="3083" actId="26606"/>
          <ac:spMkLst>
            <pc:docMk/>
            <pc:sldMk cId="907093885" sldId="324"/>
            <ac:spMk id="66" creationId="{7B786209-1B0B-4CA9-9BDD-F7327066A84D}"/>
          </ac:spMkLst>
        </pc:spChg>
        <pc:spChg chg="add del">
          <ac:chgData name="PALANIAPPAN Devarajan" userId="0ccb0e75-6f62-4860-b5c8-e1d1cc272866" providerId="ADAL" clId="{6BFA7752-9EC0-471E-AC56-E890149C7F72}" dt="2023-12-21T09:24:14.669" v="3083" actId="26606"/>
          <ac:spMkLst>
            <pc:docMk/>
            <pc:sldMk cId="907093885" sldId="324"/>
            <ac:spMk id="67" creationId="{2D2964BB-484D-45AE-AD66-D407D0629652}"/>
          </ac:spMkLst>
        </pc:spChg>
        <pc:spChg chg="add del">
          <ac:chgData name="PALANIAPPAN Devarajan" userId="0ccb0e75-6f62-4860-b5c8-e1d1cc272866" providerId="ADAL" clId="{6BFA7752-9EC0-471E-AC56-E890149C7F72}" dt="2023-12-21T09:24:14.669" v="3083" actId="26606"/>
          <ac:spMkLst>
            <pc:docMk/>
            <pc:sldMk cId="907093885" sldId="324"/>
            <ac:spMk id="68" creationId="{6691AC69-A76E-4DAB-B565-468B6B87ACF3}"/>
          </ac:spMkLst>
        </pc:spChg>
        <pc:spChg chg="add del">
          <ac:chgData name="PALANIAPPAN Devarajan" userId="0ccb0e75-6f62-4860-b5c8-e1d1cc272866" providerId="ADAL" clId="{6BFA7752-9EC0-471E-AC56-E890149C7F72}" dt="2023-12-21T09:25:54.125" v="3094" actId="26606"/>
          <ac:spMkLst>
            <pc:docMk/>
            <pc:sldMk cId="907093885" sldId="324"/>
            <ac:spMk id="69" creationId="{8BB56887-D0D5-4F0C-9E19-7247EB83C8B7}"/>
          </ac:spMkLst>
        </pc:spChg>
        <pc:spChg chg="add del">
          <ac:chgData name="PALANIAPPAN Devarajan" userId="0ccb0e75-6f62-4860-b5c8-e1d1cc272866" providerId="ADAL" clId="{6BFA7752-9EC0-471E-AC56-E890149C7F72}" dt="2023-12-21T09:24:18.822" v="3085" actId="26606"/>
          <ac:spMkLst>
            <pc:docMk/>
            <pc:sldMk cId="907093885" sldId="324"/>
            <ac:spMk id="70" creationId="{C9A36457-A5F4-4103-A443-02581C09185B}"/>
          </ac:spMkLst>
        </pc:spChg>
        <pc:spChg chg="add del">
          <ac:chgData name="PALANIAPPAN Devarajan" userId="0ccb0e75-6f62-4860-b5c8-e1d1cc272866" providerId="ADAL" clId="{6BFA7752-9EC0-471E-AC56-E890149C7F72}" dt="2023-12-21T09:24:18.822" v="3085" actId="26606"/>
          <ac:spMkLst>
            <pc:docMk/>
            <pc:sldMk cId="907093885" sldId="324"/>
            <ac:spMk id="71" creationId="{DC5FB7E8-B636-40FA-BE8D-48145C0F5C57}"/>
          </ac:spMkLst>
        </pc:spChg>
        <pc:spChg chg="add del">
          <ac:chgData name="PALANIAPPAN Devarajan" userId="0ccb0e75-6f62-4860-b5c8-e1d1cc272866" providerId="ADAL" clId="{6BFA7752-9EC0-471E-AC56-E890149C7F72}" dt="2023-12-21T09:24:18.822" v="3085" actId="26606"/>
          <ac:spMkLst>
            <pc:docMk/>
            <pc:sldMk cId="907093885" sldId="324"/>
            <ac:spMk id="72" creationId="{F95796A2-4684-A971-A01E-26B2E38D3A3A}"/>
          </ac:spMkLst>
        </pc:spChg>
        <pc:spChg chg="add del">
          <ac:chgData name="PALANIAPPAN Devarajan" userId="0ccb0e75-6f62-4860-b5c8-e1d1cc272866" providerId="ADAL" clId="{6BFA7752-9EC0-471E-AC56-E890149C7F72}" dt="2023-12-21T09:24:18.822" v="3085" actId="26606"/>
          <ac:spMkLst>
            <pc:docMk/>
            <pc:sldMk cId="907093885" sldId="324"/>
            <ac:spMk id="73" creationId="{142DCE2C-2863-46FA-9BE7-24365A24D9BA}"/>
          </ac:spMkLst>
        </pc:spChg>
        <pc:spChg chg="add del">
          <ac:chgData name="PALANIAPPAN Devarajan" userId="0ccb0e75-6f62-4860-b5c8-e1d1cc272866" providerId="ADAL" clId="{6BFA7752-9EC0-471E-AC56-E890149C7F72}" dt="2023-12-21T09:25:54.125" v="3094" actId="26606"/>
          <ac:spMkLst>
            <pc:docMk/>
            <pc:sldMk cId="907093885" sldId="324"/>
            <ac:spMk id="74" creationId="{081E4A58-353D-44AE-B2FC-2A74E2E400F7}"/>
          </ac:spMkLst>
        </pc:spChg>
        <pc:spChg chg="add del">
          <ac:chgData name="PALANIAPPAN Devarajan" userId="0ccb0e75-6f62-4860-b5c8-e1d1cc272866" providerId="ADAL" clId="{6BFA7752-9EC0-471E-AC56-E890149C7F72}" dt="2023-12-21T09:24:23.747" v="3087" actId="26606"/>
          <ac:spMkLst>
            <pc:docMk/>
            <pc:sldMk cId="907093885" sldId="324"/>
            <ac:spMk id="75" creationId="{70DFC902-7D23-471A-B557-B6B6917D7A0D}"/>
          </ac:spMkLst>
        </pc:spChg>
        <pc:spChg chg="add del">
          <ac:chgData name="PALANIAPPAN Devarajan" userId="0ccb0e75-6f62-4860-b5c8-e1d1cc272866" providerId="ADAL" clId="{6BFA7752-9EC0-471E-AC56-E890149C7F72}" dt="2023-12-21T09:24:23.747" v="3087" actId="26606"/>
          <ac:spMkLst>
            <pc:docMk/>
            <pc:sldMk cId="907093885" sldId="324"/>
            <ac:spMk id="76" creationId="{A55D5633-D557-4DCA-982C-FF36EB7A1C00}"/>
          </ac:spMkLst>
        </pc:spChg>
        <pc:spChg chg="add del">
          <ac:chgData name="PALANIAPPAN Devarajan" userId="0ccb0e75-6f62-4860-b5c8-e1d1cc272866" providerId="ADAL" clId="{6BFA7752-9EC0-471E-AC56-E890149C7F72}" dt="2023-12-21T09:24:23.747" v="3087" actId="26606"/>
          <ac:spMkLst>
            <pc:docMk/>
            <pc:sldMk cId="907093885" sldId="324"/>
            <ac:spMk id="77" creationId="{450D3AD2-FA80-415F-A9CE-54D884561CD7}"/>
          </ac:spMkLst>
        </pc:spChg>
        <pc:spChg chg="add del">
          <ac:chgData name="PALANIAPPAN Devarajan" userId="0ccb0e75-6f62-4860-b5c8-e1d1cc272866" providerId="ADAL" clId="{6BFA7752-9EC0-471E-AC56-E890149C7F72}" dt="2023-12-21T09:24:23.747" v="3087" actId="26606"/>
          <ac:spMkLst>
            <pc:docMk/>
            <pc:sldMk cId="907093885" sldId="324"/>
            <ac:spMk id="78" creationId="{F95796A2-4684-A971-A01E-26B2E38D3A3A}"/>
          </ac:spMkLst>
        </pc:spChg>
        <pc:spChg chg="add del">
          <ac:chgData name="PALANIAPPAN Devarajan" userId="0ccb0e75-6f62-4860-b5c8-e1d1cc272866" providerId="ADAL" clId="{6BFA7752-9EC0-471E-AC56-E890149C7F72}" dt="2023-12-21T09:25:57.284" v="3096" actId="26606"/>
          <ac:spMkLst>
            <pc:docMk/>
            <pc:sldMk cId="907093885" sldId="324"/>
            <ac:spMk id="79" creationId="{100EDD19-6802-4EC3-95CE-CFFAB042CFD6}"/>
          </ac:spMkLst>
        </pc:spChg>
        <pc:spChg chg="add del">
          <ac:chgData name="PALANIAPPAN Devarajan" userId="0ccb0e75-6f62-4860-b5c8-e1d1cc272866" providerId="ADAL" clId="{6BFA7752-9EC0-471E-AC56-E890149C7F72}" dt="2023-12-21T09:24:27.162" v="3089" actId="26606"/>
          <ac:spMkLst>
            <pc:docMk/>
            <pc:sldMk cId="907093885" sldId="324"/>
            <ac:spMk id="80" creationId="{907EF6B7-1338-4443-8C46-6A318D952DFD}"/>
          </ac:spMkLst>
        </pc:spChg>
        <pc:spChg chg="add del">
          <ac:chgData name="PALANIAPPAN Devarajan" userId="0ccb0e75-6f62-4860-b5c8-e1d1cc272866" providerId="ADAL" clId="{6BFA7752-9EC0-471E-AC56-E890149C7F72}" dt="2023-12-21T09:24:27.162" v="3089" actId="26606"/>
          <ac:spMkLst>
            <pc:docMk/>
            <pc:sldMk cId="907093885" sldId="324"/>
            <ac:spMk id="81" creationId="{DAAE4CDD-124C-4DCF-9584-B6033B545DD5}"/>
          </ac:spMkLst>
        </pc:spChg>
        <pc:spChg chg="add del">
          <ac:chgData name="PALANIAPPAN Devarajan" userId="0ccb0e75-6f62-4860-b5c8-e1d1cc272866" providerId="ADAL" clId="{6BFA7752-9EC0-471E-AC56-E890149C7F72}" dt="2023-12-21T09:24:27.162" v="3089" actId="26606"/>
          <ac:spMkLst>
            <pc:docMk/>
            <pc:sldMk cId="907093885" sldId="324"/>
            <ac:spMk id="82" creationId="{081E4A58-353D-44AE-B2FC-2A74E2E400F7}"/>
          </ac:spMkLst>
        </pc:spChg>
        <pc:spChg chg="add del">
          <ac:chgData name="PALANIAPPAN Devarajan" userId="0ccb0e75-6f62-4860-b5c8-e1d1cc272866" providerId="ADAL" clId="{6BFA7752-9EC0-471E-AC56-E890149C7F72}" dt="2023-12-21T09:24:27.162" v="3089" actId="26606"/>
          <ac:spMkLst>
            <pc:docMk/>
            <pc:sldMk cId="907093885" sldId="324"/>
            <ac:spMk id="83" creationId="{F95796A2-4684-A971-A01E-26B2E38D3A3A}"/>
          </ac:spMkLst>
        </pc:spChg>
        <pc:spChg chg="add del">
          <ac:chgData name="PALANIAPPAN Devarajan" userId="0ccb0e75-6f62-4860-b5c8-e1d1cc272866" providerId="ADAL" clId="{6BFA7752-9EC0-471E-AC56-E890149C7F72}" dt="2023-12-21T09:25:57.284" v="3096" actId="26606"/>
          <ac:spMkLst>
            <pc:docMk/>
            <pc:sldMk cId="907093885" sldId="324"/>
            <ac:spMk id="84" creationId="{DB17E863-922E-4C26-BD64-E8FD41D28661}"/>
          </ac:spMkLst>
        </pc:spChg>
        <pc:spChg chg="add del">
          <ac:chgData name="PALANIAPPAN Devarajan" userId="0ccb0e75-6f62-4860-b5c8-e1d1cc272866" providerId="ADAL" clId="{6BFA7752-9EC0-471E-AC56-E890149C7F72}" dt="2023-12-21T09:26:12.107" v="3098" actId="26606"/>
          <ac:spMkLst>
            <pc:docMk/>
            <pc:sldMk cId="907093885" sldId="324"/>
            <ac:spMk id="87" creationId="{AC17DE74-01C9-4859-B65A-85CF999E8580}"/>
          </ac:spMkLst>
        </pc:spChg>
        <pc:spChg chg="add del">
          <ac:chgData name="PALANIAPPAN Devarajan" userId="0ccb0e75-6f62-4860-b5c8-e1d1cc272866" providerId="ADAL" clId="{6BFA7752-9EC0-471E-AC56-E890149C7F72}" dt="2023-12-21T09:26:12.107" v="3098" actId="26606"/>
          <ac:spMkLst>
            <pc:docMk/>
            <pc:sldMk cId="907093885" sldId="324"/>
            <ac:spMk id="88" creationId="{068C0432-0E90-4CC1-8CD3-D44A90DF07EF}"/>
          </ac:spMkLst>
        </pc:spChg>
        <pc:spChg chg="add del">
          <ac:chgData name="PALANIAPPAN Devarajan" userId="0ccb0e75-6f62-4860-b5c8-e1d1cc272866" providerId="ADAL" clId="{6BFA7752-9EC0-471E-AC56-E890149C7F72}" dt="2023-12-21T09:28:58.640" v="3111" actId="26606"/>
          <ac:spMkLst>
            <pc:docMk/>
            <pc:sldMk cId="907093885" sldId="324"/>
            <ac:spMk id="89" creationId="{100EDD19-6802-4EC3-95CE-CFFAB042CFD6}"/>
          </ac:spMkLst>
        </pc:spChg>
        <pc:spChg chg="add del">
          <ac:chgData name="PALANIAPPAN Devarajan" userId="0ccb0e75-6f62-4860-b5c8-e1d1cc272866" providerId="ADAL" clId="{6BFA7752-9EC0-471E-AC56-E890149C7F72}" dt="2023-12-21T09:28:58.640" v="3111" actId="26606"/>
          <ac:spMkLst>
            <pc:docMk/>
            <pc:sldMk cId="907093885" sldId="324"/>
            <ac:spMk id="90" creationId="{DB17E863-922E-4C26-BD64-E8FD41D28661}"/>
          </ac:spMkLst>
        </pc:spChg>
        <pc:spChg chg="add del">
          <ac:chgData name="PALANIAPPAN Devarajan" userId="0ccb0e75-6f62-4860-b5c8-e1d1cc272866" providerId="ADAL" clId="{6BFA7752-9EC0-471E-AC56-E890149C7F72}" dt="2023-12-21T09:31:42.471" v="3133" actId="26606"/>
          <ac:spMkLst>
            <pc:docMk/>
            <pc:sldMk cId="907093885" sldId="324"/>
            <ac:spMk id="91" creationId="{100EDD19-6802-4EC3-95CE-CFFAB042CFD6}"/>
          </ac:spMkLst>
        </pc:spChg>
        <pc:spChg chg="add del">
          <ac:chgData name="PALANIAPPAN Devarajan" userId="0ccb0e75-6f62-4860-b5c8-e1d1cc272866" providerId="ADAL" clId="{6BFA7752-9EC0-471E-AC56-E890149C7F72}" dt="2023-12-21T09:31:42.471" v="3133" actId="26606"/>
          <ac:spMkLst>
            <pc:docMk/>
            <pc:sldMk cId="907093885" sldId="324"/>
            <ac:spMk id="92" creationId="{DB17E863-922E-4C26-BD64-E8FD41D28661}"/>
          </ac:spMkLst>
        </pc:spChg>
        <pc:spChg chg="add del">
          <ac:chgData name="PALANIAPPAN Devarajan" userId="0ccb0e75-6f62-4860-b5c8-e1d1cc272866" providerId="ADAL" clId="{6BFA7752-9EC0-471E-AC56-E890149C7F72}" dt="2023-12-21T09:31:47.394" v="3135" actId="26606"/>
          <ac:spMkLst>
            <pc:docMk/>
            <pc:sldMk cId="907093885" sldId="324"/>
            <ac:spMk id="94" creationId="{E51BA4DF-2BD4-4EC2-B1DB-B27C8AC71864}"/>
          </ac:spMkLst>
        </pc:spChg>
        <pc:spChg chg="add del">
          <ac:chgData name="PALANIAPPAN Devarajan" userId="0ccb0e75-6f62-4860-b5c8-e1d1cc272866" providerId="ADAL" clId="{6BFA7752-9EC0-471E-AC56-E890149C7F72}" dt="2023-12-21T09:35:20.867" v="3189" actId="26606"/>
          <ac:spMkLst>
            <pc:docMk/>
            <pc:sldMk cId="907093885" sldId="324"/>
            <ac:spMk id="98" creationId="{1BB867FF-FC45-48F7-8104-F89BE54909F1}"/>
          </ac:spMkLst>
        </pc:spChg>
        <pc:spChg chg="add del">
          <ac:chgData name="PALANIAPPAN Devarajan" userId="0ccb0e75-6f62-4860-b5c8-e1d1cc272866" providerId="ADAL" clId="{6BFA7752-9EC0-471E-AC56-E890149C7F72}" dt="2023-12-21T09:35:20.867" v="3189" actId="26606"/>
          <ac:spMkLst>
            <pc:docMk/>
            <pc:sldMk cId="907093885" sldId="324"/>
            <ac:spMk id="99" creationId="{8BB56887-D0D5-4F0C-9E19-7247EB83C8B7}"/>
          </ac:spMkLst>
        </pc:spChg>
        <pc:spChg chg="add del">
          <ac:chgData name="PALANIAPPAN Devarajan" userId="0ccb0e75-6f62-4860-b5c8-e1d1cc272866" providerId="ADAL" clId="{6BFA7752-9EC0-471E-AC56-E890149C7F72}" dt="2023-12-21T09:35:20.867" v="3189" actId="26606"/>
          <ac:spMkLst>
            <pc:docMk/>
            <pc:sldMk cId="907093885" sldId="324"/>
            <ac:spMk id="100" creationId="{081E4A58-353D-44AE-B2FC-2A74E2E400F7}"/>
          </ac:spMkLst>
        </pc:spChg>
        <pc:spChg chg="add del mod">
          <ac:chgData name="PALANIAPPAN Devarajan" userId="0ccb0e75-6f62-4860-b5c8-e1d1cc272866" providerId="ADAL" clId="{6BFA7752-9EC0-471E-AC56-E890149C7F72}" dt="2023-12-21T09:35:20.867" v="3189" actId="26606"/>
          <ac:spMkLst>
            <pc:docMk/>
            <pc:sldMk cId="907093885" sldId="324"/>
            <ac:spMk id="101" creationId="{54B6AA31-F79B-6E12-2770-8D0D3D5EA9E6}"/>
          </ac:spMkLst>
        </pc:spChg>
        <pc:spChg chg="add del">
          <ac:chgData name="PALANIAPPAN Devarajan" userId="0ccb0e75-6f62-4860-b5c8-e1d1cc272866" providerId="ADAL" clId="{6BFA7752-9EC0-471E-AC56-E890149C7F72}" dt="2023-12-21T09:34:02.426" v="3163" actId="26606"/>
          <ac:spMkLst>
            <pc:docMk/>
            <pc:sldMk cId="907093885" sldId="324"/>
            <ac:spMk id="105" creationId="{B50AB553-2A96-4A92-96F2-93548E096954}"/>
          </ac:spMkLst>
        </pc:spChg>
        <pc:spChg chg="add del">
          <ac:chgData name="PALANIAPPAN Devarajan" userId="0ccb0e75-6f62-4860-b5c8-e1d1cc272866" providerId="ADAL" clId="{6BFA7752-9EC0-471E-AC56-E890149C7F72}" dt="2023-12-21T09:32:39.077" v="3146" actId="26606"/>
          <ac:spMkLst>
            <pc:docMk/>
            <pc:sldMk cId="907093885" sldId="324"/>
            <ac:spMk id="106" creationId="{09588DA8-065E-4F6F-8EFD-43104AB2E0CF}"/>
          </ac:spMkLst>
        </pc:spChg>
        <pc:spChg chg="add del">
          <ac:chgData name="PALANIAPPAN Devarajan" userId="0ccb0e75-6f62-4860-b5c8-e1d1cc272866" providerId="ADAL" clId="{6BFA7752-9EC0-471E-AC56-E890149C7F72}" dt="2023-12-21T09:34:03.367" v="3165" actId="26606"/>
          <ac:spMkLst>
            <pc:docMk/>
            <pc:sldMk cId="907093885" sldId="324"/>
            <ac:spMk id="107" creationId="{081EA652-8C6A-4E69-BEB9-170809474553}"/>
          </ac:spMkLst>
        </pc:spChg>
        <pc:spChg chg="add del">
          <ac:chgData name="PALANIAPPAN Devarajan" userId="0ccb0e75-6f62-4860-b5c8-e1d1cc272866" providerId="ADAL" clId="{6BFA7752-9EC0-471E-AC56-E890149C7F72}" dt="2023-12-21T09:32:39.077" v="3146" actId="26606"/>
          <ac:spMkLst>
            <pc:docMk/>
            <pc:sldMk cId="907093885" sldId="324"/>
            <ac:spMk id="108" creationId="{C4285719-470E-454C-AF62-8323075F1F5B}"/>
          </ac:spMkLst>
        </pc:spChg>
        <pc:spChg chg="add del">
          <ac:chgData name="PALANIAPPAN Devarajan" userId="0ccb0e75-6f62-4860-b5c8-e1d1cc272866" providerId="ADAL" clId="{6BFA7752-9EC0-471E-AC56-E890149C7F72}" dt="2023-12-21T09:34:03.367" v="3165" actId="26606"/>
          <ac:spMkLst>
            <pc:docMk/>
            <pc:sldMk cId="907093885" sldId="324"/>
            <ac:spMk id="109" creationId="{5298780A-33B9-4EA2-8F67-DE68AD62841B}"/>
          </ac:spMkLst>
        </pc:spChg>
        <pc:spChg chg="add del">
          <ac:chgData name="PALANIAPPAN Devarajan" userId="0ccb0e75-6f62-4860-b5c8-e1d1cc272866" providerId="ADAL" clId="{6BFA7752-9EC0-471E-AC56-E890149C7F72}" dt="2023-12-21T09:32:39.077" v="3146" actId="26606"/>
          <ac:spMkLst>
            <pc:docMk/>
            <pc:sldMk cId="907093885" sldId="324"/>
            <ac:spMk id="110" creationId="{CD9FE4EF-C4D8-49A0-B2FF-81D8DB7D8A24}"/>
          </ac:spMkLst>
        </pc:spChg>
        <pc:spChg chg="add del">
          <ac:chgData name="PALANIAPPAN Devarajan" userId="0ccb0e75-6f62-4860-b5c8-e1d1cc272866" providerId="ADAL" clId="{6BFA7752-9EC0-471E-AC56-E890149C7F72}" dt="2023-12-21T09:34:03.367" v="3165" actId="26606"/>
          <ac:spMkLst>
            <pc:docMk/>
            <pc:sldMk cId="907093885" sldId="324"/>
            <ac:spMk id="111" creationId="{7F488E8B-4E1E-4402-8935-D4E6C02615C7}"/>
          </ac:spMkLst>
        </pc:spChg>
        <pc:spChg chg="add del">
          <ac:chgData name="PALANIAPPAN Devarajan" userId="0ccb0e75-6f62-4860-b5c8-e1d1cc272866" providerId="ADAL" clId="{6BFA7752-9EC0-471E-AC56-E890149C7F72}" dt="2023-12-21T09:32:39.077" v="3146" actId="26606"/>
          <ac:spMkLst>
            <pc:docMk/>
            <pc:sldMk cId="907093885" sldId="324"/>
            <ac:spMk id="112" creationId="{4300840D-0A0B-4512-BACA-B439D5B9C57C}"/>
          </ac:spMkLst>
        </pc:spChg>
        <pc:spChg chg="add del">
          <ac:chgData name="PALANIAPPAN Devarajan" userId="0ccb0e75-6f62-4860-b5c8-e1d1cc272866" providerId="ADAL" clId="{6BFA7752-9EC0-471E-AC56-E890149C7F72}" dt="2023-12-21T09:34:03.367" v="3165" actId="26606"/>
          <ac:spMkLst>
            <pc:docMk/>
            <pc:sldMk cId="907093885" sldId="324"/>
            <ac:spMk id="113" creationId="{54B6AA31-F79B-6E12-2770-8D0D3D5EA9E6}"/>
          </ac:spMkLst>
        </pc:spChg>
        <pc:spChg chg="add del">
          <ac:chgData name="PALANIAPPAN Devarajan" userId="0ccb0e75-6f62-4860-b5c8-e1d1cc272866" providerId="ADAL" clId="{6BFA7752-9EC0-471E-AC56-E890149C7F72}" dt="2023-12-21T09:32:39.077" v="3146" actId="26606"/>
          <ac:spMkLst>
            <pc:docMk/>
            <pc:sldMk cId="907093885" sldId="324"/>
            <ac:spMk id="114" creationId="{D2B78728-A580-49A7-84F9-6EF6F583ADE0}"/>
          </ac:spMkLst>
        </pc:spChg>
        <pc:spChg chg="add del">
          <ac:chgData name="PALANIAPPAN Devarajan" userId="0ccb0e75-6f62-4860-b5c8-e1d1cc272866" providerId="ADAL" clId="{6BFA7752-9EC0-471E-AC56-E890149C7F72}" dt="2023-12-21T09:34:19.733" v="3167" actId="26606"/>
          <ac:spMkLst>
            <pc:docMk/>
            <pc:sldMk cId="907093885" sldId="324"/>
            <ac:spMk id="115" creationId="{C9A36457-A5F4-4103-A443-02581C09185B}"/>
          </ac:spMkLst>
        </pc:spChg>
        <pc:spChg chg="add del">
          <ac:chgData name="PALANIAPPAN Devarajan" userId="0ccb0e75-6f62-4860-b5c8-e1d1cc272866" providerId="ADAL" clId="{6BFA7752-9EC0-471E-AC56-E890149C7F72}" dt="2023-12-21T09:32:39.077" v="3146" actId="26606"/>
          <ac:spMkLst>
            <pc:docMk/>
            <pc:sldMk cId="907093885" sldId="324"/>
            <ac:spMk id="116" creationId="{38FAA1A1-D861-433F-88FA-1E9D6FD31D11}"/>
          </ac:spMkLst>
        </pc:spChg>
        <pc:spChg chg="add del">
          <ac:chgData name="PALANIAPPAN Devarajan" userId="0ccb0e75-6f62-4860-b5c8-e1d1cc272866" providerId="ADAL" clId="{6BFA7752-9EC0-471E-AC56-E890149C7F72}" dt="2023-12-21T09:34:19.733" v="3167" actId="26606"/>
          <ac:spMkLst>
            <pc:docMk/>
            <pc:sldMk cId="907093885" sldId="324"/>
            <ac:spMk id="117" creationId="{DC5FB7E8-B636-40FA-BE8D-48145C0F5C57}"/>
          </ac:spMkLst>
        </pc:spChg>
        <pc:spChg chg="add del">
          <ac:chgData name="PALANIAPPAN Devarajan" userId="0ccb0e75-6f62-4860-b5c8-e1d1cc272866" providerId="ADAL" clId="{6BFA7752-9EC0-471E-AC56-E890149C7F72}" dt="2023-12-21T09:32:39.077" v="3146" actId="26606"/>
          <ac:spMkLst>
            <pc:docMk/>
            <pc:sldMk cId="907093885" sldId="324"/>
            <ac:spMk id="118" creationId="{8D71EDA1-87BF-4D5D-AB79-F346FD19278A}"/>
          </ac:spMkLst>
        </pc:spChg>
        <pc:spChg chg="add del">
          <ac:chgData name="PALANIAPPAN Devarajan" userId="0ccb0e75-6f62-4860-b5c8-e1d1cc272866" providerId="ADAL" clId="{6BFA7752-9EC0-471E-AC56-E890149C7F72}" dt="2023-12-21T09:34:19.733" v="3167" actId="26606"/>
          <ac:spMkLst>
            <pc:docMk/>
            <pc:sldMk cId="907093885" sldId="324"/>
            <ac:spMk id="119" creationId="{142DCE2C-2863-46FA-9BE7-24365A24D9BA}"/>
          </ac:spMkLst>
        </pc:spChg>
        <pc:spChg chg="add del">
          <ac:chgData name="PALANIAPPAN Devarajan" userId="0ccb0e75-6f62-4860-b5c8-e1d1cc272866" providerId="ADAL" clId="{6BFA7752-9EC0-471E-AC56-E890149C7F72}" dt="2023-12-21T09:34:29.479" v="3169" actId="26606"/>
          <ac:spMkLst>
            <pc:docMk/>
            <pc:sldMk cId="907093885" sldId="324"/>
            <ac:spMk id="122" creationId="{257363FD-7E77-4145-9483-331A807ADF0E}"/>
          </ac:spMkLst>
        </pc:spChg>
        <pc:spChg chg="add del">
          <ac:chgData name="PALANIAPPAN Devarajan" userId="0ccb0e75-6f62-4860-b5c8-e1d1cc272866" providerId="ADAL" clId="{6BFA7752-9EC0-471E-AC56-E890149C7F72}" dt="2023-12-21T09:34:33.085" v="3171" actId="26606"/>
          <ac:spMkLst>
            <pc:docMk/>
            <pc:sldMk cId="907093885" sldId="324"/>
            <ac:spMk id="126" creationId="{B50AB553-2A96-4A92-96F2-93548E096954}"/>
          </ac:spMkLst>
        </pc:spChg>
        <pc:spChg chg="add del">
          <ac:chgData name="PALANIAPPAN Devarajan" userId="0ccb0e75-6f62-4860-b5c8-e1d1cc272866" providerId="ADAL" clId="{6BFA7752-9EC0-471E-AC56-E890149C7F72}" dt="2023-12-21T09:34:36.801" v="3173" actId="26606"/>
          <ac:spMkLst>
            <pc:docMk/>
            <pc:sldMk cId="907093885" sldId="324"/>
            <ac:spMk id="130" creationId="{257363FD-7E77-4145-9483-331A807ADF0E}"/>
          </ac:spMkLst>
        </pc:spChg>
        <pc:spChg chg="add del">
          <ac:chgData name="PALANIAPPAN Devarajan" userId="0ccb0e75-6f62-4860-b5c8-e1d1cc272866" providerId="ADAL" clId="{6BFA7752-9EC0-471E-AC56-E890149C7F72}" dt="2023-12-21T09:34:37.693" v="3175" actId="26606"/>
          <ac:spMkLst>
            <pc:docMk/>
            <pc:sldMk cId="907093885" sldId="324"/>
            <ac:spMk id="133" creationId="{100EDD19-6802-4EC3-95CE-CFFAB042CFD6}"/>
          </ac:spMkLst>
        </pc:spChg>
        <pc:spChg chg="add del">
          <ac:chgData name="PALANIAPPAN Devarajan" userId="0ccb0e75-6f62-4860-b5c8-e1d1cc272866" providerId="ADAL" clId="{6BFA7752-9EC0-471E-AC56-E890149C7F72}" dt="2023-12-21T09:34:37.693" v="3175" actId="26606"/>
          <ac:spMkLst>
            <pc:docMk/>
            <pc:sldMk cId="907093885" sldId="324"/>
            <ac:spMk id="134" creationId="{DB17E863-922E-4C26-BD64-E8FD41D28661}"/>
          </ac:spMkLst>
        </pc:spChg>
        <pc:spChg chg="add del">
          <ac:chgData name="PALANIAPPAN Devarajan" userId="0ccb0e75-6f62-4860-b5c8-e1d1cc272866" providerId="ADAL" clId="{6BFA7752-9EC0-471E-AC56-E890149C7F72}" dt="2023-12-21T09:34:37.693" v="3175" actId="26606"/>
          <ac:spMkLst>
            <pc:docMk/>
            <pc:sldMk cId="907093885" sldId="324"/>
            <ac:spMk id="135" creationId="{54B6AA31-F79B-6E12-2770-8D0D3D5EA9E6}"/>
          </ac:spMkLst>
        </pc:spChg>
        <pc:spChg chg="add del">
          <ac:chgData name="PALANIAPPAN Devarajan" userId="0ccb0e75-6f62-4860-b5c8-e1d1cc272866" providerId="ADAL" clId="{6BFA7752-9EC0-471E-AC56-E890149C7F72}" dt="2023-12-21T09:34:41.364" v="3177" actId="26606"/>
          <ac:spMkLst>
            <pc:docMk/>
            <pc:sldMk cId="907093885" sldId="324"/>
            <ac:spMk id="138" creationId="{B50AB553-2A96-4A92-96F2-93548E096954}"/>
          </ac:spMkLst>
        </pc:spChg>
        <pc:spChg chg="add del">
          <ac:chgData name="PALANIAPPAN Devarajan" userId="0ccb0e75-6f62-4860-b5c8-e1d1cc272866" providerId="ADAL" clId="{6BFA7752-9EC0-471E-AC56-E890149C7F72}" dt="2023-12-21T10:26:26.861" v="3414"/>
          <ac:spMkLst>
            <pc:docMk/>
            <pc:sldMk cId="907093885" sldId="324"/>
            <ac:spMk id="142" creationId="{257363FD-7E77-4145-9483-331A807ADF0E}"/>
          </ac:spMkLst>
        </pc:spChg>
        <pc:spChg chg="add del">
          <ac:chgData name="PALANIAPPAN Devarajan" userId="0ccb0e75-6f62-4860-b5c8-e1d1cc272866" providerId="ADAL" clId="{6BFA7752-9EC0-471E-AC56-E890149C7F72}" dt="2023-12-21T09:35:18.138" v="3185" actId="26606"/>
          <ac:spMkLst>
            <pc:docMk/>
            <pc:sldMk cId="907093885" sldId="324"/>
            <ac:spMk id="148" creationId="{F3060C83-F051-4F0E-ABAD-AA0DFC48B218}"/>
          </ac:spMkLst>
        </pc:spChg>
        <pc:spChg chg="add del">
          <ac:chgData name="PALANIAPPAN Devarajan" userId="0ccb0e75-6f62-4860-b5c8-e1d1cc272866" providerId="ADAL" clId="{6BFA7752-9EC0-471E-AC56-E890149C7F72}" dt="2023-12-21T09:35:18.138" v="3185" actId="26606"/>
          <ac:spMkLst>
            <pc:docMk/>
            <pc:sldMk cId="907093885" sldId="324"/>
            <ac:spMk id="150" creationId="{83C98ABE-055B-441F-B07E-44F97F083C39}"/>
          </ac:spMkLst>
        </pc:spChg>
        <pc:spChg chg="add del">
          <ac:chgData name="PALANIAPPAN Devarajan" userId="0ccb0e75-6f62-4860-b5c8-e1d1cc272866" providerId="ADAL" clId="{6BFA7752-9EC0-471E-AC56-E890149C7F72}" dt="2023-12-21T09:35:18.138" v="3185" actId="26606"/>
          <ac:spMkLst>
            <pc:docMk/>
            <pc:sldMk cId="907093885" sldId="324"/>
            <ac:spMk id="152" creationId="{29FDB030-9B49-4CED-8CCD-4D99382388AC}"/>
          </ac:spMkLst>
        </pc:spChg>
        <pc:spChg chg="add del">
          <ac:chgData name="PALANIAPPAN Devarajan" userId="0ccb0e75-6f62-4860-b5c8-e1d1cc272866" providerId="ADAL" clId="{6BFA7752-9EC0-471E-AC56-E890149C7F72}" dt="2023-12-21T09:35:18.138" v="3185" actId="26606"/>
          <ac:spMkLst>
            <pc:docMk/>
            <pc:sldMk cId="907093885" sldId="324"/>
            <ac:spMk id="154" creationId="{3783CA14-24A1-485C-8B30-D6A5D87987AD}"/>
          </ac:spMkLst>
        </pc:spChg>
        <pc:spChg chg="add del">
          <ac:chgData name="PALANIAPPAN Devarajan" userId="0ccb0e75-6f62-4860-b5c8-e1d1cc272866" providerId="ADAL" clId="{6BFA7752-9EC0-471E-AC56-E890149C7F72}" dt="2023-12-21T09:35:18.138" v="3185" actId="26606"/>
          <ac:spMkLst>
            <pc:docMk/>
            <pc:sldMk cId="907093885" sldId="324"/>
            <ac:spMk id="156" creationId="{9A97C86A-04D6-40F7-AE84-31AB43E6A846}"/>
          </ac:spMkLst>
        </pc:spChg>
        <pc:spChg chg="add del">
          <ac:chgData name="PALANIAPPAN Devarajan" userId="0ccb0e75-6f62-4860-b5c8-e1d1cc272866" providerId="ADAL" clId="{6BFA7752-9EC0-471E-AC56-E890149C7F72}" dt="2023-12-21T09:35:18.138" v="3185" actId="26606"/>
          <ac:spMkLst>
            <pc:docMk/>
            <pc:sldMk cId="907093885" sldId="324"/>
            <ac:spMk id="158" creationId="{FF9F2414-84E8-453E-B1F3-389FDE8192D9}"/>
          </ac:spMkLst>
        </pc:spChg>
        <pc:spChg chg="add del">
          <ac:chgData name="PALANIAPPAN Devarajan" userId="0ccb0e75-6f62-4860-b5c8-e1d1cc272866" providerId="ADAL" clId="{6BFA7752-9EC0-471E-AC56-E890149C7F72}" dt="2023-12-21T09:35:18.138" v="3185" actId="26606"/>
          <ac:spMkLst>
            <pc:docMk/>
            <pc:sldMk cId="907093885" sldId="324"/>
            <ac:spMk id="160" creationId="{3ECA69A1-7536-43AC-85EF-C7106179F5ED}"/>
          </ac:spMkLst>
        </pc:spChg>
        <pc:spChg chg="add del">
          <ac:chgData name="PALANIAPPAN Devarajan" userId="0ccb0e75-6f62-4860-b5c8-e1d1cc272866" providerId="ADAL" clId="{6BFA7752-9EC0-471E-AC56-E890149C7F72}" dt="2023-12-21T09:35:19.016" v="3187" actId="26606"/>
          <ac:spMkLst>
            <pc:docMk/>
            <pc:sldMk cId="907093885" sldId="324"/>
            <ac:spMk id="162" creationId="{32BC26D8-82FB-445E-AA49-62A77D7C1EE0}"/>
          </ac:spMkLst>
        </pc:spChg>
        <pc:spChg chg="add del">
          <ac:chgData name="PALANIAPPAN Devarajan" userId="0ccb0e75-6f62-4860-b5c8-e1d1cc272866" providerId="ADAL" clId="{6BFA7752-9EC0-471E-AC56-E890149C7F72}" dt="2023-12-21T09:35:19.016" v="3187" actId="26606"/>
          <ac:spMkLst>
            <pc:docMk/>
            <pc:sldMk cId="907093885" sldId="324"/>
            <ac:spMk id="163" creationId="{CB44330D-EA18-4254-AA95-EB49948539B8}"/>
          </ac:spMkLst>
        </pc:spChg>
        <pc:grpChg chg="add del">
          <ac:chgData name="PALANIAPPAN Devarajan" userId="0ccb0e75-6f62-4860-b5c8-e1d1cc272866" providerId="ADAL" clId="{6BFA7752-9EC0-471E-AC56-E890149C7F72}" dt="2023-12-21T09:23:08.015" v="3069" actId="26606"/>
          <ac:grpSpMkLst>
            <pc:docMk/>
            <pc:sldMk cId="907093885" sldId="324"/>
            <ac:grpSpMk id="35" creationId="{B14B560F-9DD7-4302-A60B-EBD3EF59B073}"/>
          </ac:grpSpMkLst>
        </pc:grpChg>
        <pc:grpChg chg="add del">
          <ac:chgData name="PALANIAPPAN Devarajan" userId="0ccb0e75-6f62-4860-b5c8-e1d1cc272866" providerId="ADAL" clId="{6BFA7752-9EC0-471E-AC56-E890149C7F72}" dt="2023-12-21T09:23:17.455" v="3071" actId="26606"/>
          <ac:grpSpMkLst>
            <pc:docMk/>
            <pc:sldMk cId="907093885" sldId="324"/>
            <ac:grpSpMk id="49" creationId="{0C156BF8-7FF7-440F-BE2B-417DFFE8BFA5}"/>
          </ac:grpSpMkLst>
        </pc:grpChg>
        <pc:grpChg chg="add del">
          <ac:chgData name="PALANIAPPAN Devarajan" userId="0ccb0e75-6f62-4860-b5c8-e1d1cc272866" providerId="ADAL" clId="{6BFA7752-9EC0-471E-AC56-E890149C7F72}" dt="2023-12-21T09:23:24.393" v="3073" actId="26606"/>
          <ac:grpSpMkLst>
            <pc:docMk/>
            <pc:sldMk cId="907093885" sldId="324"/>
            <ac:grpSpMk id="57" creationId="{B14B560F-9DD7-4302-A60B-EBD3EF59B073}"/>
          </ac:grpSpMkLst>
        </pc:grpChg>
        <pc:graphicFrameChg chg="add del">
          <ac:chgData name="PALANIAPPAN Devarajan" userId="0ccb0e75-6f62-4860-b5c8-e1d1cc272866" providerId="ADAL" clId="{6BFA7752-9EC0-471E-AC56-E890149C7F72}" dt="2023-12-21T09:22:17.566" v="3057" actId="26606"/>
          <ac:graphicFrameMkLst>
            <pc:docMk/>
            <pc:sldMk cId="907093885" sldId="324"/>
            <ac:graphicFrameMk id="4" creationId="{FC50580F-CB9A-76EB-E29A-93C827451738}"/>
          </ac:graphicFrameMkLst>
        </pc:graphicFrameChg>
        <pc:graphicFrameChg chg="add del">
          <ac:chgData name="PALANIAPPAN Devarajan" userId="0ccb0e75-6f62-4860-b5c8-e1d1cc272866" providerId="ADAL" clId="{6BFA7752-9EC0-471E-AC56-E890149C7F72}" dt="2023-12-21T09:22:23.130" v="3059" actId="26606"/>
          <ac:graphicFrameMkLst>
            <pc:docMk/>
            <pc:sldMk cId="907093885" sldId="324"/>
            <ac:graphicFrameMk id="12" creationId="{D60949A3-C52D-C240-9386-4F8FD330F46D}"/>
          </ac:graphicFrameMkLst>
        </pc:graphicFrameChg>
        <pc:graphicFrameChg chg="add del">
          <ac:chgData name="PALANIAPPAN Devarajan" userId="0ccb0e75-6f62-4860-b5c8-e1d1cc272866" providerId="ADAL" clId="{6BFA7752-9EC0-471E-AC56-E890149C7F72}" dt="2023-12-21T09:22:50.783" v="3063" actId="26606"/>
          <ac:graphicFrameMkLst>
            <pc:docMk/>
            <pc:sldMk cId="907093885" sldId="324"/>
            <ac:graphicFrameMk id="19" creationId="{056CC248-EE02-2565-1285-C755609F2292}"/>
          </ac:graphicFrameMkLst>
        </pc:graphicFrameChg>
        <pc:graphicFrameChg chg="add del">
          <ac:chgData name="PALANIAPPAN Devarajan" userId="0ccb0e75-6f62-4860-b5c8-e1d1cc272866" providerId="ADAL" clId="{6BFA7752-9EC0-471E-AC56-E890149C7F72}" dt="2023-12-21T09:23:51.232" v="3075" actId="26606"/>
          <ac:graphicFrameMkLst>
            <pc:docMk/>
            <pc:sldMk cId="907093885" sldId="324"/>
            <ac:graphicFrameMk id="20" creationId="{8804241D-D243-D985-DEB9-C91A007941B7}"/>
          </ac:graphicFrameMkLst>
        </pc:graphicFrameChg>
        <pc:graphicFrameChg chg="add del">
          <ac:chgData name="PALANIAPPAN Devarajan" userId="0ccb0e75-6f62-4860-b5c8-e1d1cc272866" providerId="ADAL" clId="{6BFA7752-9EC0-471E-AC56-E890149C7F72}" dt="2023-12-21T09:24:30.989" v="3091" actId="26606"/>
          <ac:graphicFrameMkLst>
            <pc:docMk/>
            <pc:sldMk cId="907093885" sldId="324"/>
            <ac:graphicFrameMk id="85" creationId="{80323E12-50FE-95D0-179B-DDE57762E387}"/>
          </ac:graphicFrameMkLst>
        </pc:graphicFrameChg>
        <pc:graphicFrameChg chg="add del">
          <ac:chgData name="PALANIAPPAN Devarajan" userId="0ccb0e75-6f62-4860-b5c8-e1d1cc272866" providerId="ADAL" clId="{6BFA7752-9EC0-471E-AC56-E890149C7F72}" dt="2023-12-21T09:25:57.284" v="3096" actId="26606"/>
          <ac:graphicFrameMkLst>
            <pc:docMk/>
            <pc:sldMk cId="907093885" sldId="324"/>
            <ac:graphicFrameMk id="86" creationId="{630A4881-4632-A9E3-B563-506CBE3C06F2}"/>
          </ac:graphicFrameMkLst>
        </pc:graphicFrameChg>
        <pc:graphicFrameChg chg="add del mod">
          <ac:chgData name="PALANIAPPAN Devarajan" userId="0ccb0e75-6f62-4860-b5c8-e1d1cc272866" providerId="ADAL" clId="{6BFA7752-9EC0-471E-AC56-E890149C7F72}" dt="2023-12-21T09:38:11.944" v="3199" actId="12084"/>
          <ac:graphicFrameMkLst>
            <pc:docMk/>
            <pc:sldMk cId="907093885" sldId="324"/>
            <ac:graphicFrameMk id="93" creationId="{8F35D3FA-7001-5455-2F6E-B06F1704FB10}"/>
          </ac:graphicFrameMkLst>
        </pc:graphicFrameChg>
        <pc:graphicFrameChg chg="add del">
          <ac:chgData name="PALANIAPPAN Devarajan" userId="0ccb0e75-6f62-4860-b5c8-e1d1cc272866" providerId="ADAL" clId="{6BFA7752-9EC0-471E-AC56-E890149C7F72}" dt="2023-12-21T09:31:47.394" v="3135" actId="26606"/>
          <ac:graphicFrameMkLst>
            <pc:docMk/>
            <pc:sldMk cId="907093885" sldId="324"/>
            <ac:graphicFrameMk id="96" creationId="{B5FE1EBA-295B-24DD-78AC-ED1EA16A7536}"/>
          </ac:graphicFrameMkLst>
        </pc:graphicFrameChg>
        <pc:graphicFrameChg chg="add del">
          <ac:chgData name="PALANIAPPAN Devarajan" userId="0ccb0e75-6f62-4860-b5c8-e1d1cc272866" providerId="ADAL" clId="{6BFA7752-9EC0-471E-AC56-E890149C7F72}" dt="2023-12-21T09:34:02.426" v="3163" actId="26606"/>
          <ac:graphicFrameMkLst>
            <pc:docMk/>
            <pc:sldMk cId="907093885" sldId="324"/>
            <ac:graphicFrameMk id="103" creationId="{2F7E21EB-082D-8FDF-3066-AB59FF043ADF}"/>
          </ac:graphicFrameMkLst>
        </pc:graphicFrameChg>
        <pc:graphicFrameChg chg="add del">
          <ac:chgData name="PALANIAPPAN Devarajan" userId="0ccb0e75-6f62-4860-b5c8-e1d1cc272866" providerId="ADAL" clId="{6BFA7752-9EC0-471E-AC56-E890149C7F72}" dt="2023-12-21T09:34:29.479" v="3169" actId="26606"/>
          <ac:graphicFrameMkLst>
            <pc:docMk/>
            <pc:sldMk cId="907093885" sldId="324"/>
            <ac:graphicFrameMk id="123" creationId="{5BD212B9-C37F-D739-C09C-1525CD52F287}"/>
          </ac:graphicFrameMkLst>
        </pc:graphicFrameChg>
        <pc:graphicFrameChg chg="add del">
          <ac:chgData name="PALANIAPPAN Devarajan" userId="0ccb0e75-6f62-4860-b5c8-e1d1cc272866" providerId="ADAL" clId="{6BFA7752-9EC0-471E-AC56-E890149C7F72}" dt="2023-12-21T09:34:33.085" v="3171" actId="26606"/>
          <ac:graphicFrameMkLst>
            <pc:docMk/>
            <pc:sldMk cId="907093885" sldId="324"/>
            <ac:graphicFrameMk id="127" creationId="{2F7E21EB-082D-8FDF-3066-AB59FF043ADF}"/>
          </ac:graphicFrameMkLst>
        </pc:graphicFrameChg>
        <pc:graphicFrameChg chg="add del">
          <ac:chgData name="PALANIAPPAN Devarajan" userId="0ccb0e75-6f62-4860-b5c8-e1d1cc272866" providerId="ADAL" clId="{6BFA7752-9EC0-471E-AC56-E890149C7F72}" dt="2023-12-21T09:34:36.801" v="3173" actId="26606"/>
          <ac:graphicFrameMkLst>
            <pc:docMk/>
            <pc:sldMk cId="907093885" sldId="324"/>
            <ac:graphicFrameMk id="131" creationId="{5BD212B9-C37F-D739-C09C-1525CD52F287}"/>
          </ac:graphicFrameMkLst>
        </pc:graphicFrameChg>
        <pc:graphicFrameChg chg="add del">
          <ac:chgData name="PALANIAPPAN Devarajan" userId="0ccb0e75-6f62-4860-b5c8-e1d1cc272866" providerId="ADAL" clId="{6BFA7752-9EC0-471E-AC56-E890149C7F72}" dt="2023-12-21T09:34:41.364" v="3177" actId="26606"/>
          <ac:graphicFrameMkLst>
            <pc:docMk/>
            <pc:sldMk cId="907093885" sldId="324"/>
            <ac:graphicFrameMk id="139" creationId="{2F7E21EB-082D-8FDF-3066-AB59FF043ADF}"/>
          </ac:graphicFrameMkLst>
        </pc:graphicFrameChg>
        <pc:graphicFrameChg chg="add del mod modGraphic">
          <ac:chgData name="PALANIAPPAN Devarajan" userId="0ccb0e75-6f62-4860-b5c8-e1d1cc272866" providerId="ADAL" clId="{6BFA7752-9EC0-471E-AC56-E890149C7F72}" dt="2023-12-21T09:40:17.893" v="3209" actId="20577"/>
          <ac:graphicFrameMkLst>
            <pc:docMk/>
            <pc:sldMk cId="907093885" sldId="324"/>
            <ac:graphicFrameMk id="143" creationId="{5BD212B9-C37F-D739-C09C-1525CD52F287}"/>
          </ac:graphicFrameMkLst>
        </pc:graphicFrameChg>
        <pc:picChg chg="add del">
          <ac:chgData name="PALANIAPPAN Devarajan" userId="0ccb0e75-6f62-4860-b5c8-e1d1cc272866" providerId="ADAL" clId="{6BFA7752-9EC0-471E-AC56-E890149C7F72}" dt="2023-12-21T09:22:23.130" v="3059" actId="26606"/>
          <ac:picMkLst>
            <pc:docMk/>
            <pc:sldMk cId="907093885" sldId="324"/>
            <ac:picMk id="5" creationId="{60BDD222-2C72-EB81-8696-2BF95011C846}"/>
          </ac:picMkLst>
        </pc:picChg>
        <pc:picChg chg="add del">
          <ac:chgData name="PALANIAPPAN Devarajan" userId="0ccb0e75-6f62-4860-b5c8-e1d1cc272866" providerId="ADAL" clId="{6BFA7752-9EC0-471E-AC56-E890149C7F72}" dt="2023-12-21T09:23:51.232" v="3075" actId="26606"/>
          <ac:picMkLst>
            <pc:docMk/>
            <pc:sldMk cId="907093885" sldId="324"/>
            <ac:picMk id="16" creationId="{62AE299B-F3AD-8065-4A0F-03988F0319E8}"/>
          </ac:picMkLst>
        </pc:picChg>
        <pc:picChg chg="add del">
          <ac:chgData name="PALANIAPPAN Devarajan" userId="0ccb0e75-6f62-4860-b5c8-e1d1cc272866" providerId="ADAL" clId="{6BFA7752-9EC0-471E-AC56-E890149C7F72}" dt="2023-12-21T09:22:50.783" v="3063" actId="26606"/>
          <ac:picMkLst>
            <pc:docMk/>
            <pc:sldMk cId="907093885" sldId="324"/>
            <ac:picMk id="18" creationId="{CB08BB4D-A639-2E5D-B8A1-75C322C4306D}"/>
          </ac:picMkLst>
        </pc:picChg>
        <pc:picChg chg="add del">
          <ac:chgData name="PALANIAPPAN Devarajan" userId="0ccb0e75-6f62-4860-b5c8-e1d1cc272866" providerId="ADAL" clId="{6BFA7752-9EC0-471E-AC56-E890149C7F72}" dt="2023-12-21T09:31:47.394" v="3135" actId="26606"/>
          <ac:picMkLst>
            <pc:docMk/>
            <pc:sldMk cId="907093885" sldId="324"/>
            <ac:picMk id="95" creationId="{9BA17650-DE55-8116-186D-8EDE5ACB5320}"/>
          </ac:picMkLst>
        </pc:picChg>
        <pc:picChg chg="add del mod">
          <ac:chgData name="PALANIAPPAN Devarajan" userId="0ccb0e75-6f62-4860-b5c8-e1d1cc272866" providerId="ADAL" clId="{6BFA7752-9EC0-471E-AC56-E890149C7F72}" dt="2023-12-21T09:40:08.749" v="3206" actId="21"/>
          <ac:picMkLst>
            <pc:docMk/>
            <pc:sldMk cId="907093885" sldId="324"/>
            <ac:picMk id="97" creationId="{D78D9592-F9F0-EF5D-3072-BC39646A0A81}"/>
          </ac:picMkLst>
        </pc:picChg>
        <pc:picChg chg="add del mod">
          <ac:chgData name="PALANIAPPAN Devarajan" userId="0ccb0e75-6f62-4860-b5c8-e1d1cc272866" providerId="ADAL" clId="{6BFA7752-9EC0-471E-AC56-E890149C7F72}" dt="2023-12-21T09:39:43.679" v="3205" actId="478"/>
          <ac:picMkLst>
            <pc:docMk/>
            <pc:sldMk cId="907093885" sldId="324"/>
            <ac:picMk id="102" creationId="{C7E39F4F-B1D6-628C-BCAE-08CD4D4B93E2}"/>
          </ac:picMkLst>
        </pc:picChg>
        <pc:picChg chg="add del">
          <ac:chgData name="PALANIAPPAN Devarajan" userId="0ccb0e75-6f62-4860-b5c8-e1d1cc272866" providerId="ADAL" clId="{6BFA7752-9EC0-471E-AC56-E890149C7F72}" dt="2023-12-21T09:34:02.426" v="3163" actId="26606"/>
          <ac:picMkLst>
            <pc:docMk/>
            <pc:sldMk cId="907093885" sldId="324"/>
            <ac:picMk id="104" creationId="{71FD8352-B487-8872-CF51-258DCA43F6A4}"/>
          </ac:picMkLst>
        </pc:picChg>
        <pc:picChg chg="add del mod">
          <ac:chgData name="PALANIAPPAN Devarajan" userId="0ccb0e75-6f62-4860-b5c8-e1d1cc272866" providerId="ADAL" clId="{6BFA7752-9EC0-471E-AC56-E890149C7F72}" dt="2023-12-21T09:39:41.296" v="3204" actId="478"/>
          <ac:picMkLst>
            <pc:docMk/>
            <pc:sldMk cId="907093885" sldId="324"/>
            <ac:picMk id="120" creationId="{38661E39-5EAA-A099-FF20-27F69C717228}"/>
          </ac:picMkLst>
        </pc:picChg>
        <pc:picChg chg="add del">
          <ac:chgData name="PALANIAPPAN Devarajan" userId="0ccb0e75-6f62-4860-b5c8-e1d1cc272866" providerId="ADAL" clId="{6BFA7752-9EC0-471E-AC56-E890149C7F72}" dt="2023-12-21T09:34:29.479" v="3169" actId="26606"/>
          <ac:picMkLst>
            <pc:docMk/>
            <pc:sldMk cId="907093885" sldId="324"/>
            <ac:picMk id="121" creationId="{B03E9FDA-151C-D4A7-0F72-9F09559F4D19}"/>
          </ac:picMkLst>
        </pc:picChg>
        <pc:picChg chg="add del">
          <ac:chgData name="PALANIAPPAN Devarajan" userId="0ccb0e75-6f62-4860-b5c8-e1d1cc272866" providerId="ADAL" clId="{6BFA7752-9EC0-471E-AC56-E890149C7F72}" dt="2023-12-21T09:34:33.085" v="3171" actId="26606"/>
          <ac:picMkLst>
            <pc:docMk/>
            <pc:sldMk cId="907093885" sldId="324"/>
            <ac:picMk id="125" creationId="{71FD8352-B487-8872-CF51-258DCA43F6A4}"/>
          </ac:picMkLst>
        </pc:picChg>
        <pc:picChg chg="add del">
          <ac:chgData name="PALANIAPPAN Devarajan" userId="0ccb0e75-6f62-4860-b5c8-e1d1cc272866" providerId="ADAL" clId="{6BFA7752-9EC0-471E-AC56-E890149C7F72}" dt="2023-12-21T09:34:36.801" v="3173" actId="26606"/>
          <ac:picMkLst>
            <pc:docMk/>
            <pc:sldMk cId="907093885" sldId="324"/>
            <ac:picMk id="129" creationId="{B03E9FDA-151C-D4A7-0F72-9F09559F4D19}"/>
          </ac:picMkLst>
        </pc:picChg>
        <pc:picChg chg="add del">
          <ac:chgData name="PALANIAPPAN Devarajan" userId="0ccb0e75-6f62-4860-b5c8-e1d1cc272866" providerId="ADAL" clId="{6BFA7752-9EC0-471E-AC56-E890149C7F72}" dt="2023-12-21T09:34:41.364" v="3177" actId="26606"/>
          <ac:picMkLst>
            <pc:docMk/>
            <pc:sldMk cId="907093885" sldId="324"/>
            <ac:picMk id="137" creationId="{71FD8352-B487-8872-CF51-258DCA43F6A4}"/>
          </ac:picMkLst>
        </pc:picChg>
        <pc:picChg chg="add del mod">
          <ac:chgData name="PALANIAPPAN Devarajan" userId="0ccb0e75-6f62-4860-b5c8-e1d1cc272866" providerId="ADAL" clId="{6BFA7752-9EC0-471E-AC56-E890149C7F72}" dt="2023-12-21T09:41:00.481" v="3210" actId="1582"/>
          <ac:picMkLst>
            <pc:docMk/>
            <pc:sldMk cId="907093885" sldId="324"/>
            <ac:picMk id="141" creationId="{B03E9FDA-151C-D4A7-0F72-9F09559F4D19}"/>
          </ac:picMkLst>
        </pc:picChg>
      </pc:sldChg>
      <pc:sldChg chg="addSp modSp new mod ord">
        <pc:chgData name="PALANIAPPAN Devarajan" userId="0ccb0e75-6f62-4860-b5c8-e1d1cc272866" providerId="ADAL" clId="{6BFA7752-9EC0-471E-AC56-E890149C7F72}" dt="2023-12-21T10:00:20.937" v="3230"/>
        <pc:sldMkLst>
          <pc:docMk/>
          <pc:sldMk cId="2762745755" sldId="325"/>
        </pc:sldMkLst>
        <pc:picChg chg="add mod">
          <ac:chgData name="PALANIAPPAN Devarajan" userId="0ccb0e75-6f62-4860-b5c8-e1d1cc272866" providerId="ADAL" clId="{6BFA7752-9EC0-471E-AC56-E890149C7F72}" dt="2023-12-21T09:59:54.850" v="3224" actId="962"/>
          <ac:picMkLst>
            <pc:docMk/>
            <pc:sldMk cId="2762745755" sldId="325"/>
            <ac:picMk id="3" creationId="{2925BA31-F3B5-8B9A-52C4-95C1B9D49079}"/>
          </ac:picMkLst>
        </pc:picChg>
      </pc:sldChg>
      <pc:sldChg chg="addSp delSp modSp new del mod setBg">
        <pc:chgData name="PALANIAPPAN Devarajan" userId="0ccb0e75-6f62-4860-b5c8-e1d1cc272866" providerId="ADAL" clId="{6BFA7752-9EC0-471E-AC56-E890149C7F72}" dt="2023-12-21T10:31:18.935" v="3470" actId="47"/>
        <pc:sldMkLst>
          <pc:docMk/>
          <pc:sldMk cId="922358126" sldId="326"/>
        </pc:sldMkLst>
        <pc:spChg chg="add del mod">
          <ac:chgData name="PALANIAPPAN Devarajan" userId="0ccb0e75-6f62-4860-b5c8-e1d1cc272866" providerId="ADAL" clId="{6BFA7752-9EC0-471E-AC56-E890149C7F72}" dt="2023-12-21T10:30:22.380" v="3469" actId="21"/>
          <ac:spMkLst>
            <pc:docMk/>
            <pc:sldMk cId="922358126" sldId="326"/>
            <ac:spMk id="2" creationId="{F2282467-61A0-5D3E-76B0-6D8B7D3CBAC4}"/>
          </ac:spMkLst>
        </pc:spChg>
        <pc:spChg chg="add del">
          <ac:chgData name="PALANIAPPAN Devarajan" userId="0ccb0e75-6f62-4860-b5c8-e1d1cc272866" providerId="ADAL" clId="{6BFA7752-9EC0-471E-AC56-E890149C7F72}" dt="2023-12-21T10:25:16.708" v="3355" actId="26606"/>
          <ac:spMkLst>
            <pc:docMk/>
            <pc:sldMk cId="922358126" sldId="326"/>
            <ac:spMk id="4" creationId="{1BB867FF-FC45-48F7-8104-F89BE54909F1}"/>
          </ac:spMkLst>
        </pc:spChg>
        <pc:spChg chg="add del">
          <ac:chgData name="PALANIAPPAN Devarajan" userId="0ccb0e75-6f62-4860-b5c8-e1d1cc272866" providerId="ADAL" clId="{6BFA7752-9EC0-471E-AC56-E890149C7F72}" dt="2023-12-21T10:25:16.708" v="3355" actId="26606"/>
          <ac:spMkLst>
            <pc:docMk/>
            <pc:sldMk cId="922358126" sldId="326"/>
            <ac:spMk id="5" creationId="{8BB56887-D0D5-4F0C-9E19-7247EB83C8B7}"/>
          </ac:spMkLst>
        </pc:spChg>
        <pc:spChg chg="add del">
          <ac:chgData name="PALANIAPPAN Devarajan" userId="0ccb0e75-6f62-4860-b5c8-e1d1cc272866" providerId="ADAL" clId="{6BFA7752-9EC0-471E-AC56-E890149C7F72}" dt="2023-12-21T10:24:51.718" v="3346" actId="26606"/>
          <ac:spMkLst>
            <pc:docMk/>
            <pc:sldMk cId="922358126" sldId="326"/>
            <ac:spMk id="7" creationId="{1BB867FF-FC45-48F7-8104-F89BE54909F1}"/>
          </ac:spMkLst>
        </pc:spChg>
        <pc:spChg chg="add del">
          <ac:chgData name="PALANIAPPAN Devarajan" userId="0ccb0e75-6f62-4860-b5c8-e1d1cc272866" providerId="ADAL" clId="{6BFA7752-9EC0-471E-AC56-E890149C7F72}" dt="2023-12-21T10:25:16.708" v="3355" actId="26606"/>
          <ac:spMkLst>
            <pc:docMk/>
            <pc:sldMk cId="922358126" sldId="326"/>
            <ac:spMk id="8" creationId="{081E4A58-353D-44AE-B2FC-2A74E2E400F7}"/>
          </ac:spMkLst>
        </pc:spChg>
        <pc:spChg chg="add del">
          <ac:chgData name="PALANIAPPAN Devarajan" userId="0ccb0e75-6f62-4860-b5c8-e1d1cc272866" providerId="ADAL" clId="{6BFA7752-9EC0-471E-AC56-E890149C7F72}" dt="2023-12-21T10:24:51.718" v="3346" actId="26606"/>
          <ac:spMkLst>
            <pc:docMk/>
            <pc:sldMk cId="922358126" sldId="326"/>
            <ac:spMk id="9" creationId="{8BB56887-D0D5-4F0C-9E19-7247EB83C8B7}"/>
          </ac:spMkLst>
        </pc:spChg>
        <pc:spChg chg="add del">
          <ac:chgData name="PALANIAPPAN Devarajan" userId="0ccb0e75-6f62-4860-b5c8-e1d1cc272866" providerId="ADAL" clId="{6BFA7752-9EC0-471E-AC56-E890149C7F72}" dt="2023-12-21T10:25:20.548" v="3357" actId="26606"/>
          <ac:spMkLst>
            <pc:docMk/>
            <pc:sldMk cId="922358126" sldId="326"/>
            <ac:spMk id="10" creationId="{4F7EBAE4-9945-4473-9E34-B2C66EA0F03D}"/>
          </ac:spMkLst>
        </pc:spChg>
        <pc:spChg chg="add del">
          <ac:chgData name="PALANIAPPAN Devarajan" userId="0ccb0e75-6f62-4860-b5c8-e1d1cc272866" providerId="ADAL" clId="{6BFA7752-9EC0-471E-AC56-E890149C7F72}" dt="2023-12-21T10:24:51.718" v="3346" actId="26606"/>
          <ac:spMkLst>
            <pc:docMk/>
            <pc:sldMk cId="922358126" sldId="326"/>
            <ac:spMk id="11" creationId="{081E4A58-353D-44AE-B2FC-2A74E2E400F7}"/>
          </ac:spMkLst>
        </pc:spChg>
        <pc:spChg chg="add del">
          <ac:chgData name="PALANIAPPAN Devarajan" userId="0ccb0e75-6f62-4860-b5c8-e1d1cc272866" providerId="ADAL" clId="{6BFA7752-9EC0-471E-AC56-E890149C7F72}" dt="2023-12-21T10:24:53.466" v="3348" actId="26606"/>
          <ac:spMkLst>
            <pc:docMk/>
            <pc:sldMk cId="922358126" sldId="326"/>
            <ac:spMk id="13" creationId="{100EDD19-6802-4EC3-95CE-CFFAB042CFD6}"/>
          </ac:spMkLst>
        </pc:spChg>
        <pc:spChg chg="add del">
          <ac:chgData name="PALANIAPPAN Devarajan" userId="0ccb0e75-6f62-4860-b5c8-e1d1cc272866" providerId="ADAL" clId="{6BFA7752-9EC0-471E-AC56-E890149C7F72}" dt="2023-12-21T10:24:53.466" v="3348" actId="26606"/>
          <ac:spMkLst>
            <pc:docMk/>
            <pc:sldMk cId="922358126" sldId="326"/>
            <ac:spMk id="14" creationId="{DB17E863-922E-4C26-BD64-E8FD41D28661}"/>
          </ac:spMkLst>
        </pc:spChg>
        <pc:spChg chg="add del">
          <ac:chgData name="PALANIAPPAN Devarajan" userId="0ccb0e75-6f62-4860-b5c8-e1d1cc272866" providerId="ADAL" clId="{6BFA7752-9EC0-471E-AC56-E890149C7F72}" dt="2023-12-21T10:25:20.548" v="3357" actId="26606"/>
          <ac:spMkLst>
            <pc:docMk/>
            <pc:sldMk cId="922358126" sldId="326"/>
            <ac:spMk id="15" creationId="{70BEB1E7-2F88-40BC-B73D-42E5B6F80BFC}"/>
          </ac:spMkLst>
        </pc:spChg>
        <pc:spChg chg="add del">
          <ac:chgData name="PALANIAPPAN Devarajan" userId="0ccb0e75-6f62-4860-b5c8-e1d1cc272866" providerId="ADAL" clId="{6BFA7752-9EC0-471E-AC56-E890149C7F72}" dt="2023-12-21T10:24:56.267" v="3350" actId="26606"/>
          <ac:spMkLst>
            <pc:docMk/>
            <pc:sldMk cId="922358126" sldId="326"/>
            <ac:spMk id="16" creationId="{1C4A7C96-9E71-4CE8-ADCD-504C0D522B89}"/>
          </ac:spMkLst>
        </pc:spChg>
        <pc:spChg chg="add del">
          <ac:chgData name="PALANIAPPAN Devarajan" userId="0ccb0e75-6f62-4860-b5c8-e1d1cc272866" providerId="ADAL" clId="{6BFA7752-9EC0-471E-AC56-E890149C7F72}" dt="2023-12-21T10:25:20.548" v="3357" actId="26606"/>
          <ac:spMkLst>
            <pc:docMk/>
            <pc:sldMk cId="922358126" sldId="326"/>
            <ac:spMk id="17" creationId="{A7B99495-F43F-4D80-A44F-2CB4764EB90B}"/>
          </ac:spMkLst>
        </pc:spChg>
        <pc:spChg chg="add del">
          <ac:chgData name="PALANIAPPAN Devarajan" userId="0ccb0e75-6f62-4860-b5c8-e1d1cc272866" providerId="ADAL" clId="{6BFA7752-9EC0-471E-AC56-E890149C7F72}" dt="2023-12-21T10:24:57.621" v="3352" actId="26606"/>
          <ac:spMkLst>
            <pc:docMk/>
            <pc:sldMk cId="922358126" sldId="326"/>
            <ac:spMk id="18" creationId="{E02239D2-A05D-4A1C-9F06-FBA7FC730E1B}"/>
          </ac:spMkLst>
        </pc:spChg>
        <pc:spChg chg="add del">
          <ac:chgData name="PALANIAPPAN Devarajan" userId="0ccb0e75-6f62-4860-b5c8-e1d1cc272866" providerId="ADAL" clId="{6BFA7752-9EC0-471E-AC56-E890149C7F72}" dt="2023-12-21T10:25:39.280" v="3359" actId="26606"/>
          <ac:spMkLst>
            <pc:docMk/>
            <pc:sldMk cId="922358126" sldId="326"/>
            <ac:spMk id="20" creationId="{100EDD19-6802-4EC3-95CE-CFFAB042CFD6}"/>
          </ac:spMkLst>
        </pc:spChg>
        <pc:spChg chg="add del">
          <ac:chgData name="PALANIAPPAN Devarajan" userId="0ccb0e75-6f62-4860-b5c8-e1d1cc272866" providerId="ADAL" clId="{6BFA7752-9EC0-471E-AC56-E890149C7F72}" dt="2023-12-21T10:25:39.280" v="3359" actId="26606"/>
          <ac:spMkLst>
            <pc:docMk/>
            <pc:sldMk cId="922358126" sldId="326"/>
            <ac:spMk id="21" creationId="{DB17E863-922E-4C26-BD64-E8FD41D28661}"/>
          </ac:spMkLst>
        </pc:spChg>
        <pc:spChg chg="add del">
          <ac:chgData name="PALANIAPPAN Devarajan" userId="0ccb0e75-6f62-4860-b5c8-e1d1cc272866" providerId="ADAL" clId="{6BFA7752-9EC0-471E-AC56-E890149C7F72}" dt="2023-12-21T10:25:55.572" v="3363" actId="26606"/>
          <ac:spMkLst>
            <pc:docMk/>
            <pc:sldMk cId="922358126" sldId="326"/>
            <ac:spMk id="22" creationId="{100EDD19-6802-4EC3-95CE-CFFAB042CFD6}"/>
          </ac:spMkLst>
        </pc:spChg>
        <pc:spChg chg="add del">
          <ac:chgData name="PALANIAPPAN Devarajan" userId="0ccb0e75-6f62-4860-b5c8-e1d1cc272866" providerId="ADAL" clId="{6BFA7752-9EC0-471E-AC56-E890149C7F72}" dt="2023-12-21T10:25:41.272" v="3361" actId="26606"/>
          <ac:spMkLst>
            <pc:docMk/>
            <pc:sldMk cId="922358126" sldId="326"/>
            <ac:spMk id="23" creationId="{1C4A7C96-9E71-4CE8-ADCD-504C0D522B89}"/>
          </ac:spMkLst>
        </pc:spChg>
        <pc:spChg chg="add del">
          <ac:chgData name="PALANIAPPAN Devarajan" userId="0ccb0e75-6f62-4860-b5c8-e1d1cc272866" providerId="ADAL" clId="{6BFA7752-9EC0-471E-AC56-E890149C7F72}" dt="2023-12-21T10:25:55.572" v="3363" actId="26606"/>
          <ac:spMkLst>
            <pc:docMk/>
            <pc:sldMk cId="922358126" sldId="326"/>
            <ac:spMk id="24" creationId="{DB17E863-922E-4C26-BD64-E8FD41D28661}"/>
          </ac:spMkLst>
        </pc:spChg>
        <pc:spChg chg="add del">
          <ac:chgData name="PALANIAPPAN Devarajan" userId="0ccb0e75-6f62-4860-b5c8-e1d1cc272866" providerId="ADAL" clId="{6BFA7752-9EC0-471E-AC56-E890149C7F72}" dt="2023-12-21T10:26:08.614" v="3365" actId="26606"/>
          <ac:spMkLst>
            <pc:docMk/>
            <pc:sldMk cId="922358126" sldId="326"/>
            <ac:spMk id="25" creationId="{1BB867FF-FC45-48F7-8104-F89BE54909F1}"/>
          </ac:spMkLst>
        </pc:spChg>
        <pc:spChg chg="add del">
          <ac:chgData name="PALANIAPPAN Devarajan" userId="0ccb0e75-6f62-4860-b5c8-e1d1cc272866" providerId="ADAL" clId="{6BFA7752-9EC0-471E-AC56-E890149C7F72}" dt="2023-12-21T10:26:08.614" v="3365" actId="26606"/>
          <ac:spMkLst>
            <pc:docMk/>
            <pc:sldMk cId="922358126" sldId="326"/>
            <ac:spMk id="26" creationId="{8BB56887-D0D5-4F0C-9E19-7247EB83C8B7}"/>
          </ac:spMkLst>
        </pc:spChg>
        <pc:spChg chg="add del">
          <ac:chgData name="PALANIAPPAN Devarajan" userId="0ccb0e75-6f62-4860-b5c8-e1d1cc272866" providerId="ADAL" clId="{6BFA7752-9EC0-471E-AC56-E890149C7F72}" dt="2023-12-21T10:26:08.614" v="3365" actId="26606"/>
          <ac:spMkLst>
            <pc:docMk/>
            <pc:sldMk cId="922358126" sldId="326"/>
            <ac:spMk id="27" creationId="{081E4A58-353D-44AE-B2FC-2A74E2E400F7}"/>
          </ac:spMkLst>
        </pc:spChg>
        <pc:spChg chg="add del">
          <ac:chgData name="PALANIAPPAN Devarajan" userId="0ccb0e75-6f62-4860-b5c8-e1d1cc272866" providerId="ADAL" clId="{6BFA7752-9EC0-471E-AC56-E890149C7F72}" dt="2023-12-21T10:26:54.149" v="3416" actId="26606"/>
          <ac:spMkLst>
            <pc:docMk/>
            <pc:sldMk cId="922358126" sldId="326"/>
            <ac:spMk id="28" creationId="{DAF1966E-FD40-4A4A-B61B-C4DF7FA05F06}"/>
          </ac:spMkLst>
        </pc:spChg>
        <pc:spChg chg="add del">
          <ac:chgData name="PALANIAPPAN Devarajan" userId="0ccb0e75-6f62-4860-b5c8-e1d1cc272866" providerId="ADAL" clId="{6BFA7752-9EC0-471E-AC56-E890149C7F72}" dt="2023-12-21T10:26:13.231" v="3367" actId="26606"/>
          <ac:spMkLst>
            <pc:docMk/>
            <pc:sldMk cId="922358126" sldId="326"/>
            <ac:spMk id="29" creationId="{09588DA8-065E-4F6F-8EFD-43104AB2E0CF}"/>
          </ac:spMkLst>
        </pc:spChg>
        <pc:spChg chg="add del">
          <ac:chgData name="PALANIAPPAN Devarajan" userId="0ccb0e75-6f62-4860-b5c8-e1d1cc272866" providerId="ADAL" clId="{6BFA7752-9EC0-471E-AC56-E890149C7F72}" dt="2023-12-21T10:26:13.231" v="3367" actId="26606"/>
          <ac:spMkLst>
            <pc:docMk/>
            <pc:sldMk cId="922358126" sldId="326"/>
            <ac:spMk id="30" creationId="{C4285719-470E-454C-AF62-8323075F1F5B}"/>
          </ac:spMkLst>
        </pc:spChg>
        <pc:spChg chg="add del">
          <ac:chgData name="PALANIAPPAN Devarajan" userId="0ccb0e75-6f62-4860-b5c8-e1d1cc272866" providerId="ADAL" clId="{6BFA7752-9EC0-471E-AC56-E890149C7F72}" dt="2023-12-21T10:26:13.231" v="3367" actId="26606"/>
          <ac:spMkLst>
            <pc:docMk/>
            <pc:sldMk cId="922358126" sldId="326"/>
            <ac:spMk id="31" creationId="{CD9FE4EF-C4D8-49A0-B2FF-81D8DB7D8A24}"/>
          </ac:spMkLst>
        </pc:spChg>
        <pc:spChg chg="add del">
          <ac:chgData name="PALANIAPPAN Devarajan" userId="0ccb0e75-6f62-4860-b5c8-e1d1cc272866" providerId="ADAL" clId="{6BFA7752-9EC0-471E-AC56-E890149C7F72}" dt="2023-12-21T10:26:13.231" v="3367" actId="26606"/>
          <ac:spMkLst>
            <pc:docMk/>
            <pc:sldMk cId="922358126" sldId="326"/>
            <ac:spMk id="32" creationId="{4300840D-0A0B-4512-BACA-B439D5B9C57C}"/>
          </ac:spMkLst>
        </pc:spChg>
        <pc:spChg chg="add del">
          <ac:chgData name="PALANIAPPAN Devarajan" userId="0ccb0e75-6f62-4860-b5c8-e1d1cc272866" providerId="ADAL" clId="{6BFA7752-9EC0-471E-AC56-E890149C7F72}" dt="2023-12-21T10:26:13.231" v="3367" actId="26606"/>
          <ac:spMkLst>
            <pc:docMk/>
            <pc:sldMk cId="922358126" sldId="326"/>
            <ac:spMk id="33" creationId="{D2B78728-A580-49A7-84F9-6EF6F583ADE0}"/>
          </ac:spMkLst>
        </pc:spChg>
        <pc:spChg chg="add del">
          <ac:chgData name="PALANIAPPAN Devarajan" userId="0ccb0e75-6f62-4860-b5c8-e1d1cc272866" providerId="ADAL" clId="{6BFA7752-9EC0-471E-AC56-E890149C7F72}" dt="2023-12-21T10:26:13.231" v="3367" actId="26606"/>
          <ac:spMkLst>
            <pc:docMk/>
            <pc:sldMk cId="922358126" sldId="326"/>
            <ac:spMk id="34" creationId="{38FAA1A1-D861-433F-88FA-1E9D6FD31D11}"/>
          </ac:spMkLst>
        </pc:spChg>
        <pc:spChg chg="add del">
          <ac:chgData name="PALANIAPPAN Devarajan" userId="0ccb0e75-6f62-4860-b5c8-e1d1cc272866" providerId="ADAL" clId="{6BFA7752-9EC0-471E-AC56-E890149C7F72}" dt="2023-12-21T10:26:13.231" v="3367" actId="26606"/>
          <ac:spMkLst>
            <pc:docMk/>
            <pc:sldMk cId="922358126" sldId="326"/>
            <ac:spMk id="35" creationId="{8D71EDA1-87BF-4D5D-AB79-F346FD19278A}"/>
          </ac:spMkLst>
        </pc:spChg>
        <pc:spChg chg="add del">
          <ac:chgData name="PALANIAPPAN Devarajan" userId="0ccb0e75-6f62-4860-b5c8-e1d1cc272866" providerId="ADAL" clId="{6BFA7752-9EC0-471E-AC56-E890149C7F72}" dt="2023-12-21T10:26:54.149" v="3416" actId="26606"/>
          <ac:spMkLst>
            <pc:docMk/>
            <pc:sldMk cId="922358126" sldId="326"/>
            <ac:spMk id="36" creationId="{047BFA19-D45E-416B-A404-7AF2F3F27017}"/>
          </ac:spMkLst>
        </pc:spChg>
        <pc:spChg chg="add del">
          <ac:chgData name="PALANIAPPAN Devarajan" userId="0ccb0e75-6f62-4860-b5c8-e1d1cc272866" providerId="ADAL" clId="{6BFA7752-9EC0-471E-AC56-E890149C7F72}" dt="2023-12-21T10:26:54.149" v="3416" actId="26606"/>
          <ac:spMkLst>
            <pc:docMk/>
            <pc:sldMk cId="922358126" sldId="326"/>
            <ac:spMk id="37" creationId="{8E0105E7-23DB-4CF2-8258-FF47C7620F6E}"/>
          </ac:spMkLst>
        </pc:spChg>
        <pc:spChg chg="add del">
          <ac:chgData name="PALANIAPPAN Devarajan" userId="0ccb0e75-6f62-4860-b5c8-e1d1cc272866" providerId="ADAL" clId="{6BFA7752-9EC0-471E-AC56-E890149C7F72}" dt="2023-12-21T10:26:54.149" v="3416" actId="26606"/>
          <ac:spMkLst>
            <pc:docMk/>
            <pc:sldMk cId="922358126" sldId="326"/>
            <ac:spMk id="38" creationId="{074B4F7D-14B2-478B-8BF5-01E4E0C5D263}"/>
          </ac:spMkLst>
        </pc:spChg>
        <pc:spChg chg="add del">
          <ac:chgData name="PALANIAPPAN Devarajan" userId="0ccb0e75-6f62-4860-b5c8-e1d1cc272866" providerId="ADAL" clId="{6BFA7752-9EC0-471E-AC56-E890149C7F72}" dt="2023-12-21T10:30:02.796" v="3468" actId="26606"/>
          <ac:spMkLst>
            <pc:docMk/>
            <pc:sldMk cId="922358126" sldId="326"/>
            <ac:spMk id="39" creationId="{1BB867FF-FC45-48F7-8104-F89BE54909F1}"/>
          </ac:spMkLst>
        </pc:spChg>
        <pc:spChg chg="add del">
          <ac:chgData name="PALANIAPPAN Devarajan" userId="0ccb0e75-6f62-4860-b5c8-e1d1cc272866" providerId="ADAL" clId="{6BFA7752-9EC0-471E-AC56-E890149C7F72}" dt="2023-12-21T10:26:56.162" v="3418" actId="26606"/>
          <ac:spMkLst>
            <pc:docMk/>
            <pc:sldMk cId="922358126" sldId="326"/>
            <ac:spMk id="40" creationId="{F837543A-6020-4505-A233-C9DB4BF74011}"/>
          </ac:spMkLst>
        </pc:spChg>
        <pc:spChg chg="add del">
          <ac:chgData name="PALANIAPPAN Devarajan" userId="0ccb0e75-6f62-4860-b5c8-e1d1cc272866" providerId="ADAL" clId="{6BFA7752-9EC0-471E-AC56-E890149C7F72}" dt="2023-12-21T10:26:56.162" v="3418" actId="26606"/>
          <ac:spMkLst>
            <pc:docMk/>
            <pc:sldMk cId="922358126" sldId="326"/>
            <ac:spMk id="41" creationId="{35B16301-FB18-48BA-A6DD-C37CAF6F9A18}"/>
          </ac:spMkLst>
        </pc:spChg>
        <pc:spChg chg="add del">
          <ac:chgData name="PALANIAPPAN Devarajan" userId="0ccb0e75-6f62-4860-b5c8-e1d1cc272866" providerId="ADAL" clId="{6BFA7752-9EC0-471E-AC56-E890149C7F72}" dt="2023-12-21T10:26:56.162" v="3418" actId="26606"/>
          <ac:spMkLst>
            <pc:docMk/>
            <pc:sldMk cId="922358126" sldId="326"/>
            <ac:spMk id="42" creationId="{C3C0D90E-074A-4F52-9B11-B52BEF4BCBE5}"/>
          </ac:spMkLst>
        </pc:spChg>
        <pc:spChg chg="add del">
          <ac:chgData name="PALANIAPPAN Devarajan" userId="0ccb0e75-6f62-4860-b5c8-e1d1cc272866" providerId="ADAL" clId="{6BFA7752-9EC0-471E-AC56-E890149C7F72}" dt="2023-12-21T10:26:56.162" v="3418" actId="26606"/>
          <ac:spMkLst>
            <pc:docMk/>
            <pc:sldMk cId="922358126" sldId="326"/>
            <ac:spMk id="43" creationId="{CABBD4C1-E6F8-46F6-8152-A8A97490BF4D}"/>
          </ac:spMkLst>
        </pc:spChg>
        <pc:spChg chg="add del">
          <ac:chgData name="PALANIAPPAN Devarajan" userId="0ccb0e75-6f62-4860-b5c8-e1d1cc272866" providerId="ADAL" clId="{6BFA7752-9EC0-471E-AC56-E890149C7F72}" dt="2023-12-21T10:26:56.162" v="3418" actId="26606"/>
          <ac:spMkLst>
            <pc:docMk/>
            <pc:sldMk cId="922358126" sldId="326"/>
            <ac:spMk id="44" creationId="{83BA5EF5-1FE9-4BF9-83BB-269BCDDF6156}"/>
          </ac:spMkLst>
        </pc:spChg>
        <pc:spChg chg="add del">
          <ac:chgData name="PALANIAPPAN Devarajan" userId="0ccb0e75-6f62-4860-b5c8-e1d1cc272866" providerId="ADAL" clId="{6BFA7752-9EC0-471E-AC56-E890149C7F72}" dt="2023-12-21T10:26:56.162" v="3418" actId="26606"/>
          <ac:spMkLst>
            <pc:docMk/>
            <pc:sldMk cId="922358126" sldId="326"/>
            <ac:spMk id="46" creationId="{88853921-7BC9-4BDE-ACAB-133C683C82D6}"/>
          </ac:spMkLst>
        </pc:spChg>
        <pc:spChg chg="add del">
          <ac:chgData name="PALANIAPPAN Devarajan" userId="0ccb0e75-6f62-4860-b5c8-e1d1cc272866" providerId="ADAL" clId="{6BFA7752-9EC0-471E-AC56-E890149C7F72}" dt="2023-12-21T10:26:56.162" v="3418" actId="26606"/>
          <ac:spMkLst>
            <pc:docMk/>
            <pc:sldMk cId="922358126" sldId="326"/>
            <ac:spMk id="47" creationId="{09192968-3AE7-4470-A61C-97294BB92731}"/>
          </ac:spMkLst>
        </pc:spChg>
        <pc:spChg chg="add del">
          <ac:chgData name="PALANIAPPAN Devarajan" userId="0ccb0e75-6f62-4860-b5c8-e1d1cc272866" providerId="ADAL" clId="{6BFA7752-9EC0-471E-AC56-E890149C7F72}" dt="2023-12-21T10:26:56.162" v="3418" actId="26606"/>
          <ac:spMkLst>
            <pc:docMk/>
            <pc:sldMk cId="922358126" sldId="326"/>
            <ac:spMk id="48" creationId="{3AB72E55-43E4-4356-BFE8-E2102CB0B505}"/>
          </ac:spMkLst>
        </pc:spChg>
        <pc:spChg chg="add del">
          <ac:chgData name="PALANIAPPAN Devarajan" userId="0ccb0e75-6f62-4860-b5c8-e1d1cc272866" providerId="ADAL" clId="{6BFA7752-9EC0-471E-AC56-E890149C7F72}" dt="2023-12-21T10:30:02.796" v="3468" actId="26606"/>
          <ac:spMkLst>
            <pc:docMk/>
            <pc:sldMk cId="922358126" sldId="326"/>
            <ac:spMk id="49" creationId="{8BB56887-D0D5-4F0C-9E19-7247EB83C8B7}"/>
          </ac:spMkLst>
        </pc:spChg>
        <pc:spChg chg="add del">
          <ac:chgData name="PALANIAPPAN Devarajan" userId="0ccb0e75-6f62-4860-b5c8-e1d1cc272866" providerId="ADAL" clId="{6BFA7752-9EC0-471E-AC56-E890149C7F72}" dt="2023-12-21T10:27:00.351" v="3420" actId="26606"/>
          <ac:spMkLst>
            <pc:docMk/>
            <pc:sldMk cId="922358126" sldId="326"/>
            <ac:spMk id="50" creationId="{100EDD19-6802-4EC3-95CE-CFFAB042CFD6}"/>
          </ac:spMkLst>
        </pc:spChg>
        <pc:spChg chg="add del">
          <ac:chgData name="PALANIAPPAN Devarajan" userId="0ccb0e75-6f62-4860-b5c8-e1d1cc272866" providerId="ADAL" clId="{6BFA7752-9EC0-471E-AC56-E890149C7F72}" dt="2023-12-21T10:27:00.351" v="3420" actId="26606"/>
          <ac:spMkLst>
            <pc:docMk/>
            <pc:sldMk cId="922358126" sldId="326"/>
            <ac:spMk id="51" creationId="{DB17E863-922E-4C26-BD64-E8FD41D28661}"/>
          </ac:spMkLst>
        </pc:spChg>
        <pc:spChg chg="add del">
          <ac:chgData name="PALANIAPPAN Devarajan" userId="0ccb0e75-6f62-4860-b5c8-e1d1cc272866" providerId="ADAL" clId="{6BFA7752-9EC0-471E-AC56-E890149C7F72}" dt="2023-12-21T10:30:02.796" v="3468" actId="26606"/>
          <ac:spMkLst>
            <pc:docMk/>
            <pc:sldMk cId="922358126" sldId="326"/>
            <ac:spMk id="52" creationId="{081E4A58-353D-44AE-B2FC-2A74E2E400F7}"/>
          </ac:spMkLst>
        </pc:spChg>
        <pc:spChg chg="add del">
          <ac:chgData name="PALANIAPPAN Devarajan" userId="0ccb0e75-6f62-4860-b5c8-e1d1cc272866" providerId="ADAL" clId="{6BFA7752-9EC0-471E-AC56-E890149C7F72}" dt="2023-12-21T10:27:04.393" v="3422" actId="26606"/>
          <ac:spMkLst>
            <pc:docMk/>
            <pc:sldMk cId="922358126" sldId="326"/>
            <ac:spMk id="53" creationId="{1C4A7C96-9E71-4CE8-ADCD-504C0D522B89}"/>
          </ac:spMkLst>
        </pc:spChg>
        <pc:spChg chg="add">
          <ac:chgData name="PALANIAPPAN Devarajan" userId="0ccb0e75-6f62-4860-b5c8-e1d1cc272866" providerId="ADAL" clId="{6BFA7752-9EC0-471E-AC56-E890149C7F72}" dt="2023-12-21T10:30:02.796" v="3468" actId="26606"/>
          <ac:spMkLst>
            <pc:docMk/>
            <pc:sldMk cId="922358126" sldId="326"/>
            <ac:spMk id="57" creationId="{100EDD19-6802-4EC3-95CE-CFFAB042CFD6}"/>
          </ac:spMkLst>
        </pc:spChg>
        <pc:spChg chg="add">
          <ac:chgData name="PALANIAPPAN Devarajan" userId="0ccb0e75-6f62-4860-b5c8-e1d1cc272866" providerId="ADAL" clId="{6BFA7752-9EC0-471E-AC56-E890149C7F72}" dt="2023-12-21T10:30:02.796" v="3468" actId="26606"/>
          <ac:spMkLst>
            <pc:docMk/>
            <pc:sldMk cId="922358126" sldId="326"/>
            <ac:spMk id="59" creationId="{DB17E863-922E-4C26-BD64-E8FD41D28661}"/>
          </ac:spMkLst>
        </pc:spChg>
        <pc:graphicFrameChg chg="add del">
          <ac:chgData name="PALANIAPPAN Devarajan" userId="0ccb0e75-6f62-4860-b5c8-e1d1cc272866" providerId="ADAL" clId="{6BFA7752-9EC0-471E-AC56-E890149C7F72}" dt="2023-12-21T10:25:20.548" v="3357" actId="26606"/>
          <ac:graphicFrameMkLst>
            <pc:docMk/>
            <pc:sldMk cId="922358126" sldId="326"/>
            <ac:graphicFrameMk id="19" creationId="{6DE6E963-E237-B23A-3750-C90A1DBC832D}"/>
          </ac:graphicFrameMkLst>
        </pc:graphicFrameChg>
        <pc:picChg chg="add del">
          <ac:chgData name="PALANIAPPAN Devarajan" userId="0ccb0e75-6f62-4860-b5c8-e1d1cc272866" providerId="ADAL" clId="{6BFA7752-9EC0-471E-AC56-E890149C7F72}" dt="2023-12-21T10:24:57.621" v="3352" actId="26606"/>
          <ac:picMkLst>
            <pc:docMk/>
            <pc:sldMk cId="922358126" sldId="326"/>
            <ac:picMk id="6" creationId="{A34EBBE7-7CC6-7A3D-4381-609BC888DCFD}"/>
          </ac:picMkLst>
        </pc:picChg>
        <pc:picChg chg="add del">
          <ac:chgData name="PALANIAPPAN Devarajan" userId="0ccb0e75-6f62-4860-b5c8-e1d1cc272866" providerId="ADAL" clId="{6BFA7752-9EC0-471E-AC56-E890149C7F72}" dt="2023-12-21T10:25:20.548" v="3357" actId="26606"/>
          <ac:picMkLst>
            <pc:docMk/>
            <pc:sldMk cId="922358126" sldId="326"/>
            <ac:picMk id="12" creationId="{EEECA12D-A2B3-F5B8-BC94-3D86DFD90D18}"/>
          </ac:picMkLst>
        </pc:picChg>
        <pc:cxnChg chg="add del">
          <ac:chgData name="PALANIAPPAN Devarajan" userId="0ccb0e75-6f62-4860-b5c8-e1d1cc272866" providerId="ADAL" clId="{6BFA7752-9EC0-471E-AC56-E890149C7F72}" dt="2023-12-21T10:26:56.162" v="3418" actId="26606"/>
          <ac:cxnSpMkLst>
            <pc:docMk/>
            <pc:sldMk cId="922358126" sldId="326"/>
            <ac:cxnSpMk id="45" creationId="{4B3BCACB-5880-460B-9606-8C433A9AF99D}"/>
          </ac:cxnSpMkLst>
        </pc:cxnChg>
      </pc:sldChg>
      <pc:sldChg chg="addSp delSp modSp new mod setBg setClrOvrMap">
        <pc:chgData name="PALANIAPPAN Devarajan" userId="0ccb0e75-6f62-4860-b5c8-e1d1cc272866" providerId="ADAL" clId="{6BFA7752-9EC0-471E-AC56-E890149C7F72}" dt="2023-12-21T10:58:37.018" v="3697" actId="255"/>
        <pc:sldMkLst>
          <pc:docMk/>
          <pc:sldMk cId="735161013" sldId="327"/>
        </pc:sldMkLst>
        <pc:spChg chg="add del mod">
          <ac:chgData name="PALANIAPPAN Devarajan" userId="0ccb0e75-6f62-4860-b5c8-e1d1cc272866" providerId="ADAL" clId="{6BFA7752-9EC0-471E-AC56-E890149C7F72}" dt="2023-12-21T10:20:19.360" v="3292"/>
          <ac:spMkLst>
            <pc:docMk/>
            <pc:sldMk cId="735161013" sldId="327"/>
            <ac:spMk id="2" creationId="{E74D5937-58CB-E5B9-0D4E-70211897FDD4}"/>
          </ac:spMkLst>
        </pc:spChg>
        <pc:spChg chg="add del mod">
          <ac:chgData name="PALANIAPPAN Devarajan" userId="0ccb0e75-6f62-4860-b5c8-e1d1cc272866" providerId="ADAL" clId="{6BFA7752-9EC0-471E-AC56-E890149C7F72}" dt="2023-12-21T10:31:30.828" v="3475"/>
          <ac:spMkLst>
            <pc:docMk/>
            <pc:sldMk cId="735161013" sldId="327"/>
            <ac:spMk id="3" creationId="{9B190D71-89B5-32A3-A2A7-5EFC426FA50D}"/>
          </ac:spMkLst>
        </pc:spChg>
        <pc:spChg chg="add del mod">
          <ac:chgData name="PALANIAPPAN Devarajan" userId="0ccb0e75-6f62-4860-b5c8-e1d1cc272866" providerId="ADAL" clId="{6BFA7752-9EC0-471E-AC56-E890149C7F72}" dt="2023-12-21T10:46:35.584" v="3603" actId="26606"/>
          <ac:spMkLst>
            <pc:docMk/>
            <pc:sldMk cId="735161013" sldId="327"/>
            <ac:spMk id="4" creationId="{35A193A9-4D4C-FC41-BB06-233BB88747C6}"/>
          </ac:spMkLst>
        </pc:spChg>
        <pc:spChg chg="add del mod">
          <ac:chgData name="PALANIAPPAN Devarajan" userId="0ccb0e75-6f62-4860-b5c8-e1d1cc272866" providerId="ADAL" clId="{6BFA7752-9EC0-471E-AC56-E890149C7F72}" dt="2023-12-21T10:36:36.768" v="3511"/>
          <ac:spMkLst>
            <pc:docMk/>
            <pc:sldMk cId="735161013" sldId="327"/>
            <ac:spMk id="5" creationId="{DF07A9FF-C293-84A9-6CAD-309B3D36E8FF}"/>
          </ac:spMkLst>
        </pc:spChg>
        <pc:spChg chg="add mod">
          <ac:chgData name="PALANIAPPAN Devarajan" userId="0ccb0e75-6f62-4860-b5c8-e1d1cc272866" providerId="ADAL" clId="{6BFA7752-9EC0-471E-AC56-E890149C7F72}" dt="2023-12-21T10:54:39.226" v="3670" actId="27636"/>
          <ac:spMkLst>
            <pc:docMk/>
            <pc:sldMk cId="735161013" sldId="327"/>
            <ac:spMk id="7" creationId="{7D019B89-15BE-B6DA-5838-13EA5563ACED}"/>
          </ac:spMkLst>
        </pc:spChg>
        <pc:spChg chg="add del mod">
          <ac:chgData name="PALANIAPPAN Devarajan" userId="0ccb0e75-6f62-4860-b5c8-e1d1cc272866" providerId="ADAL" clId="{6BFA7752-9EC0-471E-AC56-E890149C7F72}" dt="2023-12-21T10:47:16.470" v="3609"/>
          <ac:spMkLst>
            <pc:docMk/>
            <pc:sldMk cId="735161013" sldId="327"/>
            <ac:spMk id="8" creationId="{66F86E2A-43A0-6C6B-7C7C-5FE8668DA0F2}"/>
          </ac:spMkLst>
        </pc:spChg>
        <pc:spChg chg="add del">
          <ac:chgData name="PALANIAPPAN Devarajan" userId="0ccb0e75-6f62-4860-b5c8-e1d1cc272866" providerId="ADAL" clId="{6BFA7752-9EC0-471E-AC56-E890149C7F72}" dt="2023-12-21T10:32:41.505" v="3484" actId="26606"/>
          <ac:spMkLst>
            <pc:docMk/>
            <pc:sldMk cId="735161013" sldId="327"/>
            <ac:spMk id="9" creationId="{907EF6B7-1338-4443-8C46-6A318D952DFD}"/>
          </ac:spMkLst>
        </pc:spChg>
        <pc:spChg chg="add del">
          <ac:chgData name="PALANIAPPAN Devarajan" userId="0ccb0e75-6f62-4860-b5c8-e1d1cc272866" providerId="ADAL" clId="{6BFA7752-9EC0-471E-AC56-E890149C7F72}" dt="2023-12-21T10:32:28.422" v="3482" actId="26606"/>
          <ac:spMkLst>
            <pc:docMk/>
            <pc:sldMk cId="735161013" sldId="327"/>
            <ac:spMk id="10" creationId="{2E442304-DDBD-4F7B-8017-36BCC863FB40}"/>
          </ac:spMkLst>
        </pc:spChg>
        <pc:spChg chg="add del">
          <ac:chgData name="PALANIAPPAN Devarajan" userId="0ccb0e75-6f62-4860-b5c8-e1d1cc272866" providerId="ADAL" clId="{6BFA7752-9EC0-471E-AC56-E890149C7F72}" dt="2023-12-21T10:32:41.505" v="3484" actId="26606"/>
          <ac:spMkLst>
            <pc:docMk/>
            <pc:sldMk cId="735161013" sldId="327"/>
            <ac:spMk id="11" creationId="{DAAE4CDD-124C-4DCF-9584-B6033B545DD5}"/>
          </ac:spMkLst>
        </pc:spChg>
        <pc:spChg chg="add del">
          <ac:chgData name="PALANIAPPAN Devarajan" userId="0ccb0e75-6f62-4860-b5c8-e1d1cc272866" providerId="ADAL" clId="{6BFA7752-9EC0-471E-AC56-E890149C7F72}" dt="2023-12-21T10:32:28.422" v="3482" actId="26606"/>
          <ac:spMkLst>
            <pc:docMk/>
            <pc:sldMk cId="735161013" sldId="327"/>
            <ac:spMk id="12" creationId="{5E107275-3853-46FD-A241-DE4355A42675}"/>
          </ac:spMkLst>
        </pc:spChg>
        <pc:spChg chg="add del">
          <ac:chgData name="PALANIAPPAN Devarajan" userId="0ccb0e75-6f62-4860-b5c8-e1d1cc272866" providerId="ADAL" clId="{6BFA7752-9EC0-471E-AC56-E890149C7F72}" dt="2023-12-21T10:32:41.505" v="3484" actId="26606"/>
          <ac:spMkLst>
            <pc:docMk/>
            <pc:sldMk cId="735161013" sldId="327"/>
            <ac:spMk id="13" creationId="{081E4A58-353D-44AE-B2FC-2A74E2E400F7}"/>
          </ac:spMkLst>
        </pc:spChg>
        <pc:spChg chg="add del">
          <ac:chgData name="PALANIAPPAN Devarajan" userId="0ccb0e75-6f62-4860-b5c8-e1d1cc272866" providerId="ADAL" clId="{6BFA7752-9EC0-471E-AC56-E890149C7F72}" dt="2023-12-21T10:32:41.505" v="3484" actId="26606"/>
          <ac:spMkLst>
            <pc:docMk/>
            <pc:sldMk cId="735161013" sldId="327"/>
            <ac:spMk id="14" creationId="{35A193A9-4D4C-FC41-BB06-233BB88747C6}"/>
          </ac:spMkLst>
        </pc:spChg>
        <pc:spChg chg="add del">
          <ac:chgData name="PALANIAPPAN Devarajan" userId="0ccb0e75-6f62-4860-b5c8-e1d1cc272866" providerId="ADAL" clId="{6BFA7752-9EC0-471E-AC56-E890149C7F72}" dt="2023-12-21T10:32:44.588" v="3486" actId="26606"/>
          <ac:spMkLst>
            <pc:docMk/>
            <pc:sldMk cId="735161013" sldId="327"/>
            <ac:spMk id="16" creationId="{EEBFA4C8-C301-60A7-C96E-E85360F5DFB4}"/>
          </ac:spMkLst>
        </pc:spChg>
        <pc:spChg chg="add del">
          <ac:chgData name="PALANIAPPAN Devarajan" userId="0ccb0e75-6f62-4860-b5c8-e1d1cc272866" providerId="ADAL" clId="{6BFA7752-9EC0-471E-AC56-E890149C7F72}" dt="2023-12-21T10:32:44.588" v="3486" actId="26606"/>
          <ac:spMkLst>
            <pc:docMk/>
            <pc:sldMk cId="735161013" sldId="327"/>
            <ac:spMk id="17" creationId="{35A193A9-4D4C-FC41-BB06-233BB88747C6}"/>
          </ac:spMkLst>
        </pc:spChg>
        <pc:spChg chg="add del">
          <ac:chgData name="PALANIAPPAN Devarajan" userId="0ccb0e75-6f62-4860-b5c8-e1d1cc272866" providerId="ADAL" clId="{6BFA7752-9EC0-471E-AC56-E890149C7F72}" dt="2023-12-21T10:41:29.762" v="3540" actId="26606"/>
          <ac:spMkLst>
            <pc:docMk/>
            <pc:sldMk cId="735161013" sldId="327"/>
            <ac:spMk id="18" creationId="{B9FF99BD-075F-4761-A995-6FC574BD25EA}"/>
          </ac:spMkLst>
        </pc:spChg>
        <pc:spChg chg="add del">
          <ac:chgData name="PALANIAPPAN Devarajan" userId="0ccb0e75-6f62-4860-b5c8-e1d1cc272866" providerId="ADAL" clId="{6BFA7752-9EC0-471E-AC56-E890149C7F72}" dt="2023-12-21T10:33:40.567" v="3502" actId="26606"/>
          <ac:spMkLst>
            <pc:docMk/>
            <pc:sldMk cId="735161013" sldId="327"/>
            <ac:spMk id="19" creationId="{98DDA986-B6EE-4642-AC60-0490373E69D0}"/>
          </ac:spMkLst>
        </pc:spChg>
        <pc:spChg chg="add del">
          <ac:chgData name="PALANIAPPAN Devarajan" userId="0ccb0e75-6f62-4860-b5c8-e1d1cc272866" providerId="ADAL" clId="{6BFA7752-9EC0-471E-AC56-E890149C7F72}" dt="2023-12-21T10:33:40.567" v="3502" actId="26606"/>
          <ac:spMkLst>
            <pc:docMk/>
            <pc:sldMk cId="735161013" sldId="327"/>
            <ac:spMk id="20" creationId="{80B62878-12EF-4E97-A284-47BAFC30DA2E}"/>
          </ac:spMkLst>
        </pc:spChg>
        <pc:spChg chg="add del">
          <ac:chgData name="PALANIAPPAN Devarajan" userId="0ccb0e75-6f62-4860-b5c8-e1d1cc272866" providerId="ADAL" clId="{6BFA7752-9EC0-471E-AC56-E890149C7F72}" dt="2023-12-21T10:33:40.567" v="3502" actId="26606"/>
          <ac:spMkLst>
            <pc:docMk/>
            <pc:sldMk cId="735161013" sldId="327"/>
            <ac:spMk id="21" creationId="{6D79188D-1ED5-4705-B8C7-5D6FB7670AB3}"/>
          </ac:spMkLst>
        </pc:spChg>
        <pc:spChg chg="add del mod">
          <ac:chgData name="PALANIAPPAN Devarajan" userId="0ccb0e75-6f62-4860-b5c8-e1d1cc272866" providerId="ADAL" clId="{6BFA7752-9EC0-471E-AC56-E890149C7F72}" dt="2023-12-21T10:33:40.567" v="3502" actId="26606"/>
          <ac:spMkLst>
            <pc:docMk/>
            <pc:sldMk cId="735161013" sldId="327"/>
            <ac:spMk id="22" creationId="{35A193A9-4D4C-FC41-BB06-233BB88747C6}"/>
          </ac:spMkLst>
        </pc:spChg>
        <pc:spChg chg="add del">
          <ac:chgData name="PALANIAPPAN Devarajan" userId="0ccb0e75-6f62-4860-b5c8-e1d1cc272866" providerId="ADAL" clId="{6BFA7752-9EC0-471E-AC56-E890149C7F72}" dt="2023-12-21T10:41:29.762" v="3540" actId="26606"/>
          <ac:spMkLst>
            <pc:docMk/>
            <pc:sldMk cId="735161013" sldId="327"/>
            <ac:spMk id="23" creationId="{A7B21A54-9BA3-4EA9-B460-5A829ADD9051}"/>
          </ac:spMkLst>
        </pc:spChg>
        <pc:spChg chg="add del">
          <ac:chgData name="PALANIAPPAN Devarajan" userId="0ccb0e75-6f62-4860-b5c8-e1d1cc272866" providerId="ADAL" clId="{6BFA7752-9EC0-471E-AC56-E890149C7F72}" dt="2023-12-21T10:41:29.762" v="3540" actId="26606"/>
          <ac:spMkLst>
            <pc:docMk/>
            <pc:sldMk cId="735161013" sldId="327"/>
            <ac:spMk id="24" creationId="{6FA8F714-B9D8-488A-8CCA-E9948FF913A9}"/>
          </ac:spMkLst>
        </pc:spChg>
        <pc:spChg chg="add del">
          <ac:chgData name="PALANIAPPAN Devarajan" userId="0ccb0e75-6f62-4860-b5c8-e1d1cc272866" providerId="ADAL" clId="{6BFA7752-9EC0-471E-AC56-E890149C7F72}" dt="2023-12-21T10:42:13.675" v="3549" actId="26606"/>
          <ac:spMkLst>
            <pc:docMk/>
            <pc:sldMk cId="735161013" sldId="327"/>
            <ac:spMk id="25" creationId="{2D2B266D-3625-4584-A5C3-7D3F672CFF30}"/>
          </ac:spMkLst>
        </pc:spChg>
        <pc:spChg chg="add del">
          <ac:chgData name="PALANIAPPAN Devarajan" userId="0ccb0e75-6f62-4860-b5c8-e1d1cc272866" providerId="ADAL" clId="{6BFA7752-9EC0-471E-AC56-E890149C7F72}" dt="2023-12-21T10:42:13.675" v="3549" actId="26606"/>
          <ac:spMkLst>
            <pc:docMk/>
            <pc:sldMk cId="735161013" sldId="327"/>
            <ac:spMk id="26" creationId="{A5D2A5D1-BA0D-47D3-B051-DA7743C46E28}"/>
          </ac:spMkLst>
        </pc:spChg>
        <pc:spChg chg="add del">
          <ac:chgData name="PALANIAPPAN Devarajan" userId="0ccb0e75-6f62-4860-b5c8-e1d1cc272866" providerId="ADAL" clId="{6BFA7752-9EC0-471E-AC56-E890149C7F72}" dt="2023-12-21T10:33:24.149" v="3491" actId="26606"/>
          <ac:spMkLst>
            <pc:docMk/>
            <pc:sldMk cId="735161013" sldId="327"/>
            <ac:spMk id="27" creationId="{100EDD19-6802-4EC3-95CE-CFFAB042CFD6}"/>
          </ac:spMkLst>
        </pc:spChg>
        <pc:spChg chg="add del">
          <ac:chgData name="PALANIAPPAN Devarajan" userId="0ccb0e75-6f62-4860-b5c8-e1d1cc272866" providerId="ADAL" clId="{6BFA7752-9EC0-471E-AC56-E890149C7F72}" dt="2023-12-21T10:42:04.408" v="3544" actId="26606"/>
          <ac:spMkLst>
            <pc:docMk/>
            <pc:sldMk cId="735161013" sldId="327"/>
            <ac:spMk id="28" creationId="{0B761509-3B9A-49A6-A84B-C3D86811697D}"/>
          </ac:spMkLst>
        </pc:spChg>
        <pc:spChg chg="add del">
          <ac:chgData name="PALANIAPPAN Devarajan" userId="0ccb0e75-6f62-4860-b5c8-e1d1cc272866" providerId="ADAL" clId="{6BFA7752-9EC0-471E-AC56-E890149C7F72}" dt="2023-12-21T10:33:24.149" v="3491" actId="26606"/>
          <ac:spMkLst>
            <pc:docMk/>
            <pc:sldMk cId="735161013" sldId="327"/>
            <ac:spMk id="29" creationId="{DB17E863-922E-4C26-BD64-E8FD41D28661}"/>
          </ac:spMkLst>
        </pc:spChg>
        <pc:spChg chg="add del">
          <ac:chgData name="PALANIAPPAN Devarajan" userId="0ccb0e75-6f62-4860-b5c8-e1d1cc272866" providerId="ADAL" clId="{6BFA7752-9EC0-471E-AC56-E890149C7F72}" dt="2023-12-21T10:42:04.408" v="3544" actId="26606"/>
          <ac:spMkLst>
            <pc:docMk/>
            <pc:sldMk cId="735161013" sldId="327"/>
            <ac:spMk id="30" creationId="{91DE43FD-EB47-414A-B0AB-169B0FFFA527}"/>
          </ac:spMkLst>
        </pc:spChg>
        <pc:spChg chg="add del">
          <ac:chgData name="PALANIAPPAN Devarajan" userId="0ccb0e75-6f62-4860-b5c8-e1d1cc272866" providerId="ADAL" clId="{6BFA7752-9EC0-471E-AC56-E890149C7F72}" dt="2023-12-21T10:33:27.153" v="3493" actId="26606"/>
          <ac:spMkLst>
            <pc:docMk/>
            <pc:sldMk cId="735161013" sldId="327"/>
            <ac:spMk id="31" creationId="{FB62F605-0D29-07F8-F642-DD2626C788A0}"/>
          </ac:spMkLst>
        </pc:spChg>
        <pc:spChg chg="add del">
          <ac:chgData name="PALANIAPPAN Devarajan" userId="0ccb0e75-6f62-4860-b5c8-e1d1cc272866" providerId="ADAL" clId="{6BFA7752-9EC0-471E-AC56-E890149C7F72}" dt="2023-12-21T10:33:27.153" v="3493" actId="26606"/>
          <ac:spMkLst>
            <pc:docMk/>
            <pc:sldMk cId="735161013" sldId="327"/>
            <ac:spMk id="32" creationId="{4C22F3F7-C4F6-C120-9D45-79509746AC12}"/>
          </ac:spMkLst>
        </pc:spChg>
        <pc:spChg chg="add del">
          <ac:chgData name="PALANIAPPAN Devarajan" userId="0ccb0e75-6f62-4860-b5c8-e1d1cc272866" providerId="ADAL" clId="{6BFA7752-9EC0-471E-AC56-E890149C7F72}" dt="2023-12-21T10:33:31.191" v="3495" actId="26606"/>
          <ac:spMkLst>
            <pc:docMk/>
            <pc:sldMk cId="735161013" sldId="327"/>
            <ac:spMk id="34" creationId="{AC17DE74-01C9-4859-B65A-85CF999E8580}"/>
          </ac:spMkLst>
        </pc:spChg>
        <pc:spChg chg="add del">
          <ac:chgData name="PALANIAPPAN Devarajan" userId="0ccb0e75-6f62-4860-b5c8-e1d1cc272866" providerId="ADAL" clId="{6BFA7752-9EC0-471E-AC56-E890149C7F72}" dt="2023-12-21T10:33:31.191" v="3495" actId="26606"/>
          <ac:spMkLst>
            <pc:docMk/>
            <pc:sldMk cId="735161013" sldId="327"/>
            <ac:spMk id="35" creationId="{068C0432-0E90-4CC1-8CD3-D44A90DF07EF}"/>
          </ac:spMkLst>
        </pc:spChg>
        <pc:spChg chg="add del">
          <ac:chgData name="PALANIAPPAN Devarajan" userId="0ccb0e75-6f62-4860-b5c8-e1d1cc272866" providerId="ADAL" clId="{6BFA7752-9EC0-471E-AC56-E890149C7F72}" dt="2023-12-21T10:42:06.158" v="3546" actId="26606"/>
          <ac:spMkLst>
            <pc:docMk/>
            <pc:sldMk cId="735161013" sldId="327"/>
            <ac:spMk id="36" creationId="{2D2B266D-3625-4584-A5C3-7D3F672CFF30}"/>
          </ac:spMkLst>
        </pc:spChg>
        <pc:spChg chg="add del">
          <ac:chgData name="PALANIAPPAN Devarajan" userId="0ccb0e75-6f62-4860-b5c8-e1d1cc272866" providerId="ADAL" clId="{6BFA7752-9EC0-471E-AC56-E890149C7F72}" dt="2023-12-21T10:33:33.199" v="3497" actId="26606"/>
          <ac:spMkLst>
            <pc:docMk/>
            <pc:sldMk cId="735161013" sldId="327"/>
            <ac:spMk id="37" creationId="{C9A36457-A5F4-4103-A443-02581C09185B}"/>
          </ac:spMkLst>
        </pc:spChg>
        <pc:spChg chg="add del">
          <ac:chgData name="PALANIAPPAN Devarajan" userId="0ccb0e75-6f62-4860-b5c8-e1d1cc272866" providerId="ADAL" clId="{6BFA7752-9EC0-471E-AC56-E890149C7F72}" dt="2023-12-21T10:33:33.199" v="3497" actId="26606"/>
          <ac:spMkLst>
            <pc:docMk/>
            <pc:sldMk cId="735161013" sldId="327"/>
            <ac:spMk id="38" creationId="{DC5FB7E8-B636-40FA-BE8D-48145C0F5C57}"/>
          </ac:spMkLst>
        </pc:spChg>
        <pc:spChg chg="add del">
          <ac:chgData name="PALANIAPPAN Devarajan" userId="0ccb0e75-6f62-4860-b5c8-e1d1cc272866" providerId="ADAL" clId="{6BFA7752-9EC0-471E-AC56-E890149C7F72}" dt="2023-12-21T10:33:33.199" v="3497" actId="26606"/>
          <ac:spMkLst>
            <pc:docMk/>
            <pc:sldMk cId="735161013" sldId="327"/>
            <ac:spMk id="39" creationId="{142DCE2C-2863-46FA-9BE7-24365A24D9BA}"/>
          </ac:spMkLst>
        </pc:spChg>
        <pc:spChg chg="add del">
          <ac:chgData name="PALANIAPPAN Devarajan" userId="0ccb0e75-6f62-4860-b5c8-e1d1cc272866" providerId="ADAL" clId="{6BFA7752-9EC0-471E-AC56-E890149C7F72}" dt="2023-12-21T10:42:06.158" v="3546" actId="26606"/>
          <ac:spMkLst>
            <pc:docMk/>
            <pc:sldMk cId="735161013" sldId="327"/>
            <ac:spMk id="40" creationId="{A5D2A5D1-BA0D-47D3-B051-DA7743C46E28}"/>
          </ac:spMkLst>
        </pc:spChg>
        <pc:spChg chg="add del">
          <ac:chgData name="PALANIAPPAN Devarajan" userId="0ccb0e75-6f62-4860-b5c8-e1d1cc272866" providerId="ADAL" clId="{6BFA7752-9EC0-471E-AC56-E890149C7F72}" dt="2023-12-21T10:33:35.084" v="3499" actId="26606"/>
          <ac:spMkLst>
            <pc:docMk/>
            <pc:sldMk cId="735161013" sldId="327"/>
            <ac:spMk id="41" creationId="{CB299CAB-C506-454B-90FC-4065728297D3}"/>
          </ac:spMkLst>
        </pc:spChg>
        <pc:spChg chg="add del">
          <ac:chgData name="PALANIAPPAN Devarajan" userId="0ccb0e75-6f62-4860-b5c8-e1d1cc272866" providerId="ADAL" clId="{6BFA7752-9EC0-471E-AC56-E890149C7F72}" dt="2023-12-21T10:33:35.084" v="3499" actId="26606"/>
          <ac:spMkLst>
            <pc:docMk/>
            <pc:sldMk cId="735161013" sldId="327"/>
            <ac:spMk id="42" creationId="{C8D99311-F254-40F1-8AB5-EE3E7B9B6872}"/>
          </ac:spMkLst>
        </pc:spChg>
        <pc:spChg chg="add del">
          <ac:chgData name="PALANIAPPAN Devarajan" userId="0ccb0e75-6f62-4860-b5c8-e1d1cc272866" providerId="ADAL" clId="{6BFA7752-9EC0-471E-AC56-E890149C7F72}" dt="2023-12-21T10:33:35.084" v="3499" actId="26606"/>
          <ac:spMkLst>
            <pc:docMk/>
            <pc:sldMk cId="735161013" sldId="327"/>
            <ac:spMk id="43" creationId="{7D89E3CB-00ED-4691-9F0F-F23EA3564705}"/>
          </ac:spMkLst>
        </pc:spChg>
        <pc:spChg chg="add del">
          <ac:chgData name="PALANIAPPAN Devarajan" userId="0ccb0e75-6f62-4860-b5c8-e1d1cc272866" providerId="ADAL" clId="{6BFA7752-9EC0-471E-AC56-E890149C7F72}" dt="2023-12-21T10:42:14.539" v="3551" actId="26606"/>
          <ac:spMkLst>
            <pc:docMk/>
            <pc:sldMk cId="735161013" sldId="327"/>
            <ac:spMk id="44" creationId="{01D0AF59-99C3-4251-AB9A-C966C6AD4400}"/>
          </ac:spMkLst>
        </pc:spChg>
        <pc:spChg chg="add del">
          <ac:chgData name="PALANIAPPAN Devarajan" userId="0ccb0e75-6f62-4860-b5c8-e1d1cc272866" providerId="ADAL" clId="{6BFA7752-9EC0-471E-AC56-E890149C7F72}" dt="2023-12-21T10:42:14.539" v="3551" actId="26606"/>
          <ac:spMkLst>
            <pc:docMk/>
            <pc:sldMk cId="735161013" sldId="327"/>
            <ac:spMk id="45" creationId="{1855405F-37A2-4869-9154-F8BE3BECE6C3}"/>
          </ac:spMkLst>
        </pc:spChg>
        <pc:spChg chg="add del">
          <ac:chgData name="PALANIAPPAN Devarajan" userId="0ccb0e75-6f62-4860-b5c8-e1d1cc272866" providerId="ADAL" clId="{6BFA7752-9EC0-471E-AC56-E890149C7F72}" dt="2023-12-21T10:43:17.093" v="3580" actId="26606"/>
          <ac:spMkLst>
            <pc:docMk/>
            <pc:sldMk cId="735161013" sldId="327"/>
            <ac:spMk id="46" creationId="{22F15A2D-2324-487D-A02A-BF46C5C580EB}"/>
          </ac:spMkLst>
        </pc:spChg>
        <pc:spChg chg="add del">
          <ac:chgData name="PALANIAPPAN Devarajan" userId="0ccb0e75-6f62-4860-b5c8-e1d1cc272866" providerId="ADAL" clId="{6BFA7752-9EC0-471E-AC56-E890149C7F72}" dt="2023-12-21T10:42:18.544" v="3553" actId="26606"/>
          <ac:spMkLst>
            <pc:docMk/>
            <pc:sldMk cId="735161013" sldId="327"/>
            <ac:spMk id="47" creationId="{86FF76B9-219D-4469-AF87-0236D29032F1}"/>
          </ac:spMkLst>
        </pc:spChg>
        <pc:spChg chg="add del">
          <ac:chgData name="PALANIAPPAN Devarajan" userId="0ccb0e75-6f62-4860-b5c8-e1d1cc272866" providerId="ADAL" clId="{6BFA7752-9EC0-471E-AC56-E890149C7F72}" dt="2023-12-21T10:43:38.303" v="3582" actId="26606"/>
          <ac:spMkLst>
            <pc:docMk/>
            <pc:sldMk cId="735161013" sldId="327"/>
            <ac:spMk id="49" creationId="{7C1E5815-D54C-487F-A054-6D4930ADE3DF}"/>
          </ac:spMkLst>
        </pc:spChg>
        <pc:spChg chg="add del">
          <ac:chgData name="PALANIAPPAN Devarajan" userId="0ccb0e75-6f62-4860-b5c8-e1d1cc272866" providerId="ADAL" clId="{6BFA7752-9EC0-471E-AC56-E890149C7F72}" dt="2023-12-21T10:43:38.303" v="3582" actId="26606"/>
          <ac:spMkLst>
            <pc:docMk/>
            <pc:sldMk cId="735161013" sldId="327"/>
            <ac:spMk id="50" creationId="{736F0DFD-0954-464F-BF12-DD2E6F6E0380}"/>
          </ac:spMkLst>
        </pc:spChg>
        <pc:spChg chg="add del">
          <ac:chgData name="PALANIAPPAN Devarajan" userId="0ccb0e75-6f62-4860-b5c8-e1d1cc272866" providerId="ADAL" clId="{6BFA7752-9EC0-471E-AC56-E890149C7F72}" dt="2023-12-21T10:42:18.544" v="3553" actId="26606"/>
          <ac:spMkLst>
            <pc:docMk/>
            <pc:sldMk cId="735161013" sldId="327"/>
            <ac:spMk id="51" creationId="{2E80C965-DB6D-4F81-9E9E-B027384D0BD6}"/>
          </ac:spMkLst>
        </pc:spChg>
        <pc:spChg chg="add del">
          <ac:chgData name="PALANIAPPAN Devarajan" userId="0ccb0e75-6f62-4860-b5c8-e1d1cc272866" providerId="ADAL" clId="{6BFA7752-9EC0-471E-AC56-E890149C7F72}" dt="2023-12-21T10:42:18.544" v="3553" actId="26606"/>
          <ac:spMkLst>
            <pc:docMk/>
            <pc:sldMk cId="735161013" sldId="327"/>
            <ac:spMk id="52" creationId="{633C5E46-DAC5-4661-9C87-22B08E2A512F}"/>
          </ac:spMkLst>
        </pc:spChg>
        <pc:spChg chg="add del">
          <ac:chgData name="PALANIAPPAN Devarajan" userId="0ccb0e75-6f62-4860-b5c8-e1d1cc272866" providerId="ADAL" clId="{6BFA7752-9EC0-471E-AC56-E890149C7F72}" dt="2023-12-21T10:43:17.093" v="3580" actId="26606"/>
          <ac:spMkLst>
            <pc:docMk/>
            <pc:sldMk cId="735161013" sldId="327"/>
            <ac:spMk id="53" creationId="{2AEAFA59-923A-4F54-8B49-44C970BCC323}"/>
          </ac:spMkLst>
        </pc:spChg>
        <pc:spChg chg="add del">
          <ac:chgData name="PALANIAPPAN Devarajan" userId="0ccb0e75-6f62-4860-b5c8-e1d1cc272866" providerId="ADAL" clId="{6BFA7752-9EC0-471E-AC56-E890149C7F72}" dt="2023-12-21T10:43:17.093" v="3580" actId="26606"/>
          <ac:spMkLst>
            <pc:docMk/>
            <pc:sldMk cId="735161013" sldId="327"/>
            <ac:spMk id="54" creationId="{C37E9D4B-7BFA-4D10-B666-547BAC499469}"/>
          </ac:spMkLst>
        </pc:spChg>
        <pc:spChg chg="add del">
          <ac:chgData name="PALANIAPPAN Devarajan" userId="0ccb0e75-6f62-4860-b5c8-e1d1cc272866" providerId="ADAL" clId="{6BFA7752-9EC0-471E-AC56-E890149C7F72}" dt="2023-12-21T10:45:26.467" v="3602" actId="26606"/>
          <ac:spMkLst>
            <pc:docMk/>
            <pc:sldMk cId="735161013" sldId="327"/>
            <ac:spMk id="55" creationId="{C3862298-AF85-4572-BED3-52E573EBD410}"/>
          </ac:spMkLst>
        </pc:spChg>
        <pc:spChg chg="add del">
          <ac:chgData name="PALANIAPPAN Devarajan" userId="0ccb0e75-6f62-4860-b5c8-e1d1cc272866" providerId="ADAL" clId="{6BFA7752-9EC0-471E-AC56-E890149C7F72}" dt="2023-12-21T10:45:26.467" v="3602" actId="26606"/>
          <ac:spMkLst>
            <pc:docMk/>
            <pc:sldMk cId="735161013" sldId="327"/>
            <ac:spMk id="57" creationId="{7BE265E6-D012-42B3-A7DE-C8FEED40DBB7}"/>
          </ac:spMkLst>
        </pc:spChg>
        <pc:spChg chg="add del">
          <ac:chgData name="PALANIAPPAN Devarajan" userId="0ccb0e75-6f62-4860-b5c8-e1d1cc272866" providerId="ADAL" clId="{6BFA7752-9EC0-471E-AC56-E890149C7F72}" dt="2023-12-21T10:45:26.467" v="3602" actId="26606"/>
          <ac:spMkLst>
            <pc:docMk/>
            <pc:sldMk cId="735161013" sldId="327"/>
            <ac:spMk id="58" creationId="{6EB9A5AE-0A9C-4EB1-9569-A44D89EFC5BD}"/>
          </ac:spMkLst>
        </pc:spChg>
        <pc:spChg chg="add del mod">
          <ac:chgData name="PALANIAPPAN Devarajan" userId="0ccb0e75-6f62-4860-b5c8-e1d1cc272866" providerId="ADAL" clId="{6BFA7752-9EC0-471E-AC56-E890149C7F72}" dt="2023-12-21T10:55:04.039" v="3676" actId="478"/>
          <ac:spMkLst>
            <pc:docMk/>
            <pc:sldMk cId="735161013" sldId="327"/>
            <ac:spMk id="60" creationId="{2F6E70CF-F5AA-4206-B79A-2E76539C52C3}"/>
          </ac:spMkLst>
        </pc:spChg>
        <pc:spChg chg="add del">
          <ac:chgData name="PALANIAPPAN Devarajan" userId="0ccb0e75-6f62-4860-b5c8-e1d1cc272866" providerId="ADAL" clId="{6BFA7752-9EC0-471E-AC56-E890149C7F72}" dt="2023-12-21T10:52:05.273" v="3653" actId="26606"/>
          <ac:spMkLst>
            <pc:docMk/>
            <pc:sldMk cId="735161013" sldId="327"/>
            <ac:spMk id="61" creationId="{AE2B703B-46F9-481A-A605-82E2A828C4FA}"/>
          </ac:spMkLst>
        </pc:spChg>
        <pc:spChg chg="add del">
          <ac:chgData name="PALANIAPPAN Devarajan" userId="0ccb0e75-6f62-4860-b5c8-e1d1cc272866" providerId="ADAL" clId="{6BFA7752-9EC0-471E-AC56-E890149C7F72}" dt="2023-12-21T10:52:05.273" v="3653" actId="26606"/>
          <ac:spMkLst>
            <pc:docMk/>
            <pc:sldMk cId="735161013" sldId="327"/>
            <ac:spMk id="62" creationId="{F13BE4D7-0C3D-4906-B230-A1C5B4665CCF}"/>
          </ac:spMkLst>
        </pc:spChg>
        <pc:spChg chg="add mod">
          <ac:chgData name="PALANIAPPAN Devarajan" userId="0ccb0e75-6f62-4860-b5c8-e1d1cc272866" providerId="ADAL" clId="{6BFA7752-9EC0-471E-AC56-E890149C7F72}" dt="2023-12-21T10:57:12.147" v="3694" actId="1076"/>
          <ac:spMkLst>
            <pc:docMk/>
            <pc:sldMk cId="735161013" sldId="327"/>
            <ac:spMk id="63" creationId="{498507F9-B8D4-63F1-CE10-CE4B5F45A2DC}"/>
          </ac:spMkLst>
        </pc:spChg>
        <pc:spChg chg="add del">
          <ac:chgData name="PALANIAPPAN Devarajan" userId="0ccb0e75-6f62-4860-b5c8-e1d1cc272866" providerId="ADAL" clId="{6BFA7752-9EC0-471E-AC56-E890149C7F72}" dt="2023-12-21T10:46:59.994" v="3605" actId="26606"/>
          <ac:spMkLst>
            <pc:docMk/>
            <pc:sldMk cId="735161013" sldId="327"/>
            <ac:spMk id="64" creationId="{B9FF99BD-075F-4761-A995-6FC574BD25EA}"/>
          </ac:spMkLst>
        </pc:spChg>
        <pc:spChg chg="add del">
          <ac:chgData name="PALANIAPPAN Devarajan" userId="0ccb0e75-6f62-4860-b5c8-e1d1cc272866" providerId="ADAL" clId="{6BFA7752-9EC0-471E-AC56-E890149C7F72}" dt="2023-12-21T10:49:45.538" v="3624" actId="26606"/>
          <ac:spMkLst>
            <pc:docMk/>
            <pc:sldMk cId="735161013" sldId="327"/>
            <ac:spMk id="65" creationId="{955A2079-FA98-4876-80F0-72364A7D2EA4}"/>
          </ac:spMkLst>
        </pc:spChg>
        <pc:spChg chg="add del">
          <ac:chgData name="PALANIAPPAN Devarajan" userId="0ccb0e75-6f62-4860-b5c8-e1d1cc272866" providerId="ADAL" clId="{6BFA7752-9EC0-471E-AC56-E890149C7F72}" dt="2023-12-21T10:46:59.994" v="3605" actId="26606"/>
          <ac:spMkLst>
            <pc:docMk/>
            <pc:sldMk cId="735161013" sldId="327"/>
            <ac:spMk id="66" creationId="{A7B21A54-9BA3-4EA9-B460-5A829ADD9051}"/>
          </ac:spMkLst>
        </pc:spChg>
        <pc:spChg chg="add del">
          <ac:chgData name="PALANIAPPAN Devarajan" userId="0ccb0e75-6f62-4860-b5c8-e1d1cc272866" providerId="ADAL" clId="{6BFA7752-9EC0-471E-AC56-E890149C7F72}" dt="2023-12-21T10:49:23.363" v="3622" actId="26606"/>
          <ac:spMkLst>
            <pc:docMk/>
            <pc:sldMk cId="735161013" sldId="327"/>
            <ac:spMk id="67" creationId="{6D1A2CED-DA9B-4CCF-8215-CFC65FE71603}"/>
          </ac:spMkLst>
        </pc:spChg>
        <pc:spChg chg="add del">
          <ac:chgData name="PALANIAPPAN Devarajan" userId="0ccb0e75-6f62-4860-b5c8-e1d1cc272866" providerId="ADAL" clId="{6BFA7752-9EC0-471E-AC56-E890149C7F72}" dt="2023-12-21T10:46:59.994" v="3605" actId="26606"/>
          <ac:spMkLst>
            <pc:docMk/>
            <pc:sldMk cId="735161013" sldId="327"/>
            <ac:spMk id="68" creationId="{6FA8F714-B9D8-488A-8CCA-E9948FF913A9}"/>
          </ac:spMkLst>
        </pc:spChg>
        <pc:spChg chg="add del">
          <ac:chgData name="PALANIAPPAN Devarajan" userId="0ccb0e75-6f62-4860-b5c8-e1d1cc272866" providerId="ADAL" clId="{6BFA7752-9EC0-471E-AC56-E890149C7F72}" dt="2023-12-21T10:49:23.363" v="3622" actId="26606"/>
          <ac:spMkLst>
            <pc:docMk/>
            <pc:sldMk cId="735161013" sldId="327"/>
            <ac:spMk id="69" creationId="{562DFC44-A40C-4573-9230-B3EDB3EC8EEB}"/>
          </ac:spMkLst>
        </pc:spChg>
        <pc:spChg chg="add del">
          <ac:chgData name="PALANIAPPAN Devarajan" userId="0ccb0e75-6f62-4860-b5c8-e1d1cc272866" providerId="ADAL" clId="{6BFA7752-9EC0-471E-AC56-E890149C7F72}" dt="2023-12-21T10:49:23.363" v="3622" actId="26606"/>
          <ac:spMkLst>
            <pc:docMk/>
            <pc:sldMk cId="735161013" sldId="327"/>
            <ac:spMk id="71" creationId="{15589D35-CF9F-4DE9-A792-8571A09E9BC9}"/>
          </ac:spMkLst>
        </pc:spChg>
        <pc:spChg chg="add del">
          <ac:chgData name="PALANIAPPAN Devarajan" userId="0ccb0e75-6f62-4860-b5c8-e1d1cc272866" providerId="ADAL" clId="{6BFA7752-9EC0-471E-AC56-E890149C7F72}" dt="2023-12-21T10:49:52.543" v="3626" actId="26606"/>
          <ac:spMkLst>
            <pc:docMk/>
            <pc:sldMk cId="735161013" sldId="327"/>
            <ac:spMk id="72" creationId="{257363FD-7E77-4145-9483-331A807ADF0E}"/>
          </ac:spMkLst>
        </pc:spChg>
        <pc:spChg chg="add del">
          <ac:chgData name="PALANIAPPAN Devarajan" userId="0ccb0e75-6f62-4860-b5c8-e1d1cc272866" providerId="ADAL" clId="{6BFA7752-9EC0-471E-AC56-E890149C7F72}" dt="2023-12-21T10:49:58.853" v="3628" actId="26606"/>
          <ac:spMkLst>
            <pc:docMk/>
            <pc:sldMk cId="735161013" sldId="327"/>
            <ac:spMk id="73" creationId="{6C4028FD-8BAA-4A19-BFDE-594D991B7552}"/>
          </ac:spMkLst>
        </pc:spChg>
        <pc:spChg chg="add del">
          <ac:chgData name="PALANIAPPAN Devarajan" userId="0ccb0e75-6f62-4860-b5c8-e1d1cc272866" providerId="ADAL" clId="{6BFA7752-9EC0-471E-AC56-E890149C7F72}" dt="2023-12-21T10:50:03.649" v="3630" actId="26606"/>
          <ac:spMkLst>
            <pc:docMk/>
            <pc:sldMk cId="735161013" sldId="327"/>
            <ac:spMk id="74" creationId="{7D144591-E9E9-4209-8701-3BB48A917D51}"/>
          </ac:spMkLst>
        </pc:spChg>
        <pc:spChg chg="add del">
          <ac:chgData name="PALANIAPPAN Devarajan" userId="0ccb0e75-6f62-4860-b5c8-e1d1cc272866" providerId="ADAL" clId="{6BFA7752-9EC0-471E-AC56-E890149C7F72}" dt="2023-12-21T10:50:30.979" v="3634" actId="26606"/>
          <ac:spMkLst>
            <pc:docMk/>
            <pc:sldMk cId="735161013" sldId="327"/>
            <ac:spMk id="75" creationId="{AE2B703B-46F9-481A-A605-82E2A828C4FA}"/>
          </ac:spMkLst>
        </pc:spChg>
        <pc:spChg chg="add del">
          <ac:chgData name="PALANIAPPAN Devarajan" userId="0ccb0e75-6f62-4860-b5c8-e1d1cc272866" providerId="ADAL" clId="{6BFA7752-9EC0-471E-AC56-E890149C7F72}" dt="2023-12-21T10:50:30.979" v="3634" actId="26606"/>
          <ac:spMkLst>
            <pc:docMk/>
            <pc:sldMk cId="735161013" sldId="327"/>
            <ac:spMk id="76" creationId="{F13BE4D7-0C3D-4906-B230-A1C5B4665CCF}"/>
          </ac:spMkLst>
        </pc:spChg>
        <pc:spChg chg="add del">
          <ac:chgData name="PALANIAPPAN Devarajan" userId="0ccb0e75-6f62-4860-b5c8-e1d1cc272866" providerId="ADAL" clId="{6BFA7752-9EC0-471E-AC56-E890149C7F72}" dt="2023-12-21T10:50:32.537" v="3636" actId="26606"/>
          <ac:spMkLst>
            <pc:docMk/>
            <pc:sldMk cId="735161013" sldId="327"/>
            <ac:spMk id="78" creationId="{AE2B703B-46F9-481A-A605-82E2A828C4FA}"/>
          </ac:spMkLst>
        </pc:spChg>
        <pc:spChg chg="add del">
          <ac:chgData name="PALANIAPPAN Devarajan" userId="0ccb0e75-6f62-4860-b5c8-e1d1cc272866" providerId="ADAL" clId="{6BFA7752-9EC0-471E-AC56-E890149C7F72}" dt="2023-12-21T10:50:32.537" v="3636" actId="26606"/>
          <ac:spMkLst>
            <pc:docMk/>
            <pc:sldMk cId="735161013" sldId="327"/>
            <ac:spMk id="79" creationId="{F13BE4D7-0C3D-4906-B230-A1C5B4665CCF}"/>
          </ac:spMkLst>
        </pc:spChg>
        <pc:spChg chg="add del">
          <ac:chgData name="PALANIAPPAN Devarajan" userId="0ccb0e75-6f62-4860-b5c8-e1d1cc272866" providerId="ADAL" clId="{6BFA7752-9EC0-471E-AC56-E890149C7F72}" dt="2023-12-21T10:51:32.934" v="3648" actId="26606"/>
          <ac:spMkLst>
            <pc:docMk/>
            <pc:sldMk cId="735161013" sldId="327"/>
            <ac:spMk id="80" creationId="{9228552E-C8B1-4A80-8448-0787CE0FC704}"/>
          </ac:spMkLst>
        </pc:spChg>
        <pc:spChg chg="add del">
          <ac:chgData name="PALANIAPPAN Devarajan" userId="0ccb0e75-6f62-4860-b5c8-e1d1cc272866" providerId="ADAL" clId="{6BFA7752-9EC0-471E-AC56-E890149C7F72}" dt="2023-12-21T10:50:40.757" v="3638" actId="26606"/>
          <ac:spMkLst>
            <pc:docMk/>
            <pc:sldMk cId="735161013" sldId="327"/>
            <ac:spMk id="81" creationId="{AE2B703B-46F9-481A-A605-82E2A828C4FA}"/>
          </ac:spMkLst>
        </pc:spChg>
        <pc:spChg chg="add del">
          <ac:chgData name="PALANIAPPAN Devarajan" userId="0ccb0e75-6f62-4860-b5c8-e1d1cc272866" providerId="ADAL" clId="{6BFA7752-9EC0-471E-AC56-E890149C7F72}" dt="2023-12-21T10:50:40.757" v="3638" actId="26606"/>
          <ac:spMkLst>
            <pc:docMk/>
            <pc:sldMk cId="735161013" sldId="327"/>
            <ac:spMk id="82" creationId="{F13BE4D7-0C3D-4906-B230-A1C5B4665CCF}"/>
          </ac:spMkLst>
        </pc:spChg>
        <pc:spChg chg="add del">
          <ac:chgData name="PALANIAPPAN Devarajan" userId="0ccb0e75-6f62-4860-b5c8-e1d1cc272866" providerId="ADAL" clId="{6BFA7752-9EC0-471E-AC56-E890149C7F72}" dt="2023-12-21T10:50:55.840" v="3640" actId="26606"/>
          <ac:spMkLst>
            <pc:docMk/>
            <pc:sldMk cId="735161013" sldId="327"/>
            <ac:spMk id="84" creationId="{BACC6370-2D7E-4714-9D71-7542949D7D5D}"/>
          </ac:spMkLst>
        </pc:spChg>
        <pc:spChg chg="add del">
          <ac:chgData name="PALANIAPPAN Devarajan" userId="0ccb0e75-6f62-4860-b5c8-e1d1cc272866" providerId="ADAL" clId="{6BFA7752-9EC0-471E-AC56-E890149C7F72}" dt="2023-12-21T10:50:55.840" v="3640" actId="26606"/>
          <ac:spMkLst>
            <pc:docMk/>
            <pc:sldMk cId="735161013" sldId="327"/>
            <ac:spMk id="85" creationId="{F68B3F68-107C-434F-AA38-110D5EA91B85}"/>
          </ac:spMkLst>
        </pc:spChg>
        <pc:spChg chg="add del">
          <ac:chgData name="PALANIAPPAN Devarajan" userId="0ccb0e75-6f62-4860-b5c8-e1d1cc272866" providerId="ADAL" clId="{6BFA7752-9EC0-471E-AC56-E890149C7F72}" dt="2023-12-21T10:50:55.840" v="3640" actId="26606"/>
          <ac:spMkLst>
            <pc:docMk/>
            <pc:sldMk cId="735161013" sldId="327"/>
            <ac:spMk id="86" creationId="{AAD0DBB9-1A4B-4391-81D4-CB19F9AB918A}"/>
          </ac:spMkLst>
        </pc:spChg>
        <pc:spChg chg="add del">
          <ac:chgData name="PALANIAPPAN Devarajan" userId="0ccb0e75-6f62-4860-b5c8-e1d1cc272866" providerId="ADAL" clId="{6BFA7752-9EC0-471E-AC56-E890149C7F72}" dt="2023-12-21T10:50:55.840" v="3640" actId="26606"/>
          <ac:spMkLst>
            <pc:docMk/>
            <pc:sldMk cId="735161013" sldId="327"/>
            <ac:spMk id="87" creationId="{063BBA22-50EA-4C4D-BE05-F1CE4E63AA56}"/>
          </ac:spMkLst>
        </pc:spChg>
        <pc:spChg chg="add del">
          <ac:chgData name="PALANIAPPAN Devarajan" userId="0ccb0e75-6f62-4860-b5c8-e1d1cc272866" providerId="ADAL" clId="{6BFA7752-9EC0-471E-AC56-E890149C7F72}" dt="2023-12-21T10:52:00.184" v="3650" actId="26606"/>
          <ac:spMkLst>
            <pc:docMk/>
            <pc:sldMk cId="735161013" sldId="327"/>
            <ac:spMk id="88" creationId="{AE2B703B-46F9-481A-A605-82E2A828C4FA}"/>
          </ac:spMkLst>
        </pc:spChg>
        <pc:spChg chg="add del">
          <ac:chgData name="PALANIAPPAN Devarajan" userId="0ccb0e75-6f62-4860-b5c8-e1d1cc272866" providerId="ADAL" clId="{6BFA7752-9EC0-471E-AC56-E890149C7F72}" dt="2023-12-21T10:51:03.470" v="3642" actId="26606"/>
          <ac:spMkLst>
            <pc:docMk/>
            <pc:sldMk cId="735161013" sldId="327"/>
            <ac:spMk id="89" creationId="{7301F447-EEF7-48F5-AF73-7566EE7F64AD}"/>
          </ac:spMkLst>
        </pc:spChg>
        <pc:spChg chg="add del">
          <ac:chgData name="PALANIAPPAN Devarajan" userId="0ccb0e75-6f62-4860-b5c8-e1d1cc272866" providerId="ADAL" clId="{6BFA7752-9EC0-471E-AC56-E890149C7F72}" dt="2023-12-21T10:51:03.470" v="3642" actId="26606"/>
          <ac:spMkLst>
            <pc:docMk/>
            <pc:sldMk cId="735161013" sldId="327"/>
            <ac:spMk id="90" creationId="{F7117410-A2A4-4085-9ADC-46744551DBDE}"/>
          </ac:spMkLst>
        </pc:spChg>
        <pc:spChg chg="add del">
          <ac:chgData name="PALANIAPPAN Devarajan" userId="0ccb0e75-6f62-4860-b5c8-e1d1cc272866" providerId="ADAL" clId="{6BFA7752-9EC0-471E-AC56-E890149C7F72}" dt="2023-12-21T10:51:03.470" v="3642" actId="26606"/>
          <ac:spMkLst>
            <pc:docMk/>
            <pc:sldMk cId="735161013" sldId="327"/>
            <ac:spMk id="91" creationId="{99F74EB5-E547-4FB4-95F5-BCC788F3C4A0}"/>
          </ac:spMkLst>
        </pc:spChg>
        <pc:spChg chg="add del">
          <ac:chgData name="PALANIAPPAN Devarajan" userId="0ccb0e75-6f62-4860-b5c8-e1d1cc272866" providerId="ADAL" clId="{6BFA7752-9EC0-471E-AC56-E890149C7F72}" dt="2023-12-21T10:52:00.184" v="3650" actId="26606"/>
          <ac:spMkLst>
            <pc:docMk/>
            <pc:sldMk cId="735161013" sldId="327"/>
            <ac:spMk id="92" creationId="{F13BE4D7-0C3D-4906-B230-A1C5B4665CCF}"/>
          </ac:spMkLst>
        </pc:spChg>
        <pc:spChg chg="add del">
          <ac:chgData name="PALANIAPPAN Devarajan" userId="0ccb0e75-6f62-4860-b5c8-e1d1cc272866" providerId="ADAL" clId="{6BFA7752-9EC0-471E-AC56-E890149C7F72}" dt="2023-12-21T10:51:08.627" v="3644" actId="26606"/>
          <ac:spMkLst>
            <pc:docMk/>
            <pc:sldMk cId="735161013" sldId="327"/>
            <ac:spMk id="93" creationId="{738F59A4-4431-460D-8E49-6E65C189A566}"/>
          </ac:spMkLst>
        </pc:spChg>
        <pc:spChg chg="add del">
          <ac:chgData name="PALANIAPPAN Devarajan" userId="0ccb0e75-6f62-4860-b5c8-e1d1cc272866" providerId="ADAL" clId="{6BFA7752-9EC0-471E-AC56-E890149C7F72}" dt="2023-12-21T10:52:05.241" v="3652" actId="26606"/>
          <ac:spMkLst>
            <pc:docMk/>
            <pc:sldMk cId="735161013" sldId="327"/>
            <ac:spMk id="96" creationId="{257363FD-7E77-4145-9483-331A807ADF0E}"/>
          </ac:spMkLst>
        </pc:spChg>
        <pc:spChg chg="add mod">
          <ac:chgData name="PALANIAPPAN Devarajan" userId="0ccb0e75-6f62-4860-b5c8-e1d1cc272866" providerId="ADAL" clId="{6BFA7752-9EC0-471E-AC56-E890149C7F72}" dt="2023-12-21T10:57:08.174" v="3693" actId="1076"/>
          <ac:spMkLst>
            <pc:docMk/>
            <pc:sldMk cId="735161013" sldId="327"/>
            <ac:spMk id="97" creationId="{22995412-610B-5F2A-D870-66D14A99D99F}"/>
          </ac:spMkLst>
        </pc:spChg>
        <pc:spChg chg="add del">
          <ac:chgData name="PALANIAPPAN Devarajan" userId="0ccb0e75-6f62-4860-b5c8-e1d1cc272866" providerId="ADAL" clId="{6BFA7752-9EC0-471E-AC56-E890149C7F72}" dt="2023-12-21T10:53:18.041" v="3659" actId="26606"/>
          <ac:spMkLst>
            <pc:docMk/>
            <pc:sldMk cId="735161013" sldId="327"/>
            <ac:spMk id="98" creationId="{6D1A2CED-DA9B-4CCF-8215-CFC65FE71603}"/>
          </ac:spMkLst>
        </pc:spChg>
        <pc:spChg chg="add del">
          <ac:chgData name="PALANIAPPAN Devarajan" userId="0ccb0e75-6f62-4860-b5c8-e1d1cc272866" providerId="ADAL" clId="{6BFA7752-9EC0-471E-AC56-E890149C7F72}" dt="2023-12-21T10:53:18.041" v="3659" actId="26606"/>
          <ac:spMkLst>
            <pc:docMk/>
            <pc:sldMk cId="735161013" sldId="327"/>
            <ac:spMk id="99" creationId="{562DFC44-A40C-4573-9230-B3EDB3EC8EEB}"/>
          </ac:spMkLst>
        </pc:spChg>
        <pc:spChg chg="add del">
          <ac:chgData name="PALANIAPPAN Devarajan" userId="0ccb0e75-6f62-4860-b5c8-e1d1cc272866" providerId="ADAL" clId="{6BFA7752-9EC0-471E-AC56-E890149C7F72}" dt="2023-12-21T10:53:18.041" v="3659" actId="26606"/>
          <ac:spMkLst>
            <pc:docMk/>
            <pc:sldMk cId="735161013" sldId="327"/>
            <ac:spMk id="100" creationId="{15589D35-CF9F-4DE9-A792-8571A09E9BC9}"/>
          </ac:spMkLst>
        </pc:spChg>
        <pc:spChg chg="add del">
          <ac:chgData name="PALANIAPPAN Devarajan" userId="0ccb0e75-6f62-4860-b5c8-e1d1cc272866" providerId="ADAL" clId="{6BFA7752-9EC0-471E-AC56-E890149C7F72}" dt="2023-12-21T10:53:17.995" v="3658" actId="26606"/>
          <ac:spMkLst>
            <pc:docMk/>
            <pc:sldMk cId="735161013" sldId="327"/>
            <ac:spMk id="105" creationId="{955A2079-FA98-4876-80F0-72364A7D2EA4}"/>
          </ac:spMkLst>
        </pc:spChg>
        <pc:spChg chg="add del">
          <ac:chgData name="PALANIAPPAN Devarajan" userId="0ccb0e75-6f62-4860-b5c8-e1d1cc272866" providerId="ADAL" clId="{6BFA7752-9EC0-471E-AC56-E890149C7F72}" dt="2023-12-21T10:52:58.163" v="3656" actId="26606"/>
          <ac:spMkLst>
            <pc:docMk/>
            <pc:sldMk cId="735161013" sldId="327"/>
            <ac:spMk id="106" creationId="{DB304A14-32D0-4873-B914-423ED7B8DAFD}"/>
          </ac:spMkLst>
        </pc:spChg>
        <pc:spChg chg="add del">
          <ac:chgData name="PALANIAPPAN Devarajan" userId="0ccb0e75-6f62-4860-b5c8-e1d1cc272866" providerId="ADAL" clId="{6BFA7752-9EC0-471E-AC56-E890149C7F72}" dt="2023-12-21T10:53:32.312" v="3662" actId="26606"/>
          <ac:spMkLst>
            <pc:docMk/>
            <pc:sldMk cId="735161013" sldId="327"/>
            <ac:spMk id="107" creationId="{6C4028FD-8BAA-4A19-BFDE-594D991B7552}"/>
          </ac:spMkLst>
        </pc:spChg>
        <pc:spChg chg="add del">
          <ac:chgData name="PALANIAPPAN Devarajan" userId="0ccb0e75-6f62-4860-b5c8-e1d1cc272866" providerId="ADAL" clId="{6BFA7752-9EC0-471E-AC56-E890149C7F72}" dt="2023-12-21T10:52:58.163" v="3656" actId="26606"/>
          <ac:spMkLst>
            <pc:docMk/>
            <pc:sldMk cId="735161013" sldId="327"/>
            <ac:spMk id="108" creationId="{1D460C86-854F-4FB3-ABC2-E823D8FEB9DB}"/>
          </ac:spMkLst>
        </pc:spChg>
        <pc:spChg chg="add del">
          <ac:chgData name="PALANIAPPAN Devarajan" userId="0ccb0e75-6f62-4860-b5c8-e1d1cc272866" providerId="ADAL" clId="{6BFA7752-9EC0-471E-AC56-E890149C7F72}" dt="2023-12-21T10:52:58.163" v="3656" actId="26606"/>
          <ac:spMkLst>
            <pc:docMk/>
            <pc:sldMk cId="735161013" sldId="327"/>
            <ac:spMk id="110" creationId="{BB48116A-278A-4CC5-89D3-9DE8E8FF1245}"/>
          </ac:spMkLst>
        </pc:spChg>
        <pc:spChg chg="add del">
          <ac:chgData name="PALANIAPPAN Devarajan" userId="0ccb0e75-6f62-4860-b5c8-e1d1cc272866" providerId="ADAL" clId="{6BFA7752-9EC0-471E-AC56-E890149C7F72}" dt="2023-12-21T10:53:32.155" v="3661" actId="26606"/>
          <ac:spMkLst>
            <pc:docMk/>
            <pc:sldMk cId="735161013" sldId="327"/>
            <ac:spMk id="112" creationId="{6C4028FD-8BAA-4A19-BFDE-594D991B7552}"/>
          </ac:spMkLst>
        </pc:spChg>
        <pc:spChg chg="add del">
          <ac:chgData name="PALANIAPPAN Devarajan" userId="0ccb0e75-6f62-4860-b5c8-e1d1cc272866" providerId="ADAL" clId="{6BFA7752-9EC0-471E-AC56-E890149C7F72}" dt="2023-12-21T10:54:06.331" v="3668" actId="26606"/>
          <ac:spMkLst>
            <pc:docMk/>
            <pc:sldMk cId="735161013" sldId="327"/>
            <ac:spMk id="114" creationId="{6C4028FD-8BAA-4A19-BFDE-594D991B7552}"/>
          </ac:spMkLst>
        </pc:spChg>
        <pc:spChg chg="add del">
          <ac:chgData name="PALANIAPPAN Devarajan" userId="0ccb0e75-6f62-4860-b5c8-e1d1cc272866" providerId="ADAL" clId="{6BFA7752-9EC0-471E-AC56-E890149C7F72}" dt="2023-12-21T10:53:57.613" v="3666" actId="26606"/>
          <ac:spMkLst>
            <pc:docMk/>
            <pc:sldMk cId="735161013" sldId="327"/>
            <ac:spMk id="116" creationId="{6C4028FD-8BAA-4A19-BFDE-594D991B7552}"/>
          </ac:spMkLst>
        </pc:spChg>
        <pc:spChg chg="add del">
          <ac:chgData name="PALANIAPPAN Devarajan" userId="0ccb0e75-6f62-4860-b5c8-e1d1cc272866" providerId="ADAL" clId="{6BFA7752-9EC0-471E-AC56-E890149C7F72}" dt="2023-12-21T10:54:06.331" v="3668" actId="26606"/>
          <ac:spMkLst>
            <pc:docMk/>
            <pc:sldMk cId="735161013" sldId="327"/>
            <ac:spMk id="117" creationId="{388F20F8-60BF-42FE-A252-DFD5A74451CA}"/>
          </ac:spMkLst>
        </pc:spChg>
        <pc:spChg chg="add del">
          <ac:chgData name="PALANIAPPAN Devarajan" userId="0ccb0e75-6f62-4860-b5c8-e1d1cc272866" providerId="ADAL" clId="{6BFA7752-9EC0-471E-AC56-E890149C7F72}" dt="2023-12-21T10:53:56.417" v="3664" actId="26606"/>
          <ac:spMkLst>
            <pc:docMk/>
            <pc:sldMk cId="735161013" sldId="327"/>
            <ac:spMk id="119" creationId="{6C4028FD-8BAA-4A19-BFDE-594D991B7552}"/>
          </ac:spMkLst>
        </pc:spChg>
        <pc:spChg chg="add del">
          <ac:chgData name="PALANIAPPAN Devarajan" userId="0ccb0e75-6f62-4860-b5c8-e1d1cc272866" providerId="ADAL" clId="{6BFA7752-9EC0-471E-AC56-E890149C7F72}" dt="2023-12-21T10:54:06.331" v="3668" actId="26606"/>
          <ac:spMkLst>
            <pc:docMk/>
            <pc:sldMk cId="735161013" sldId="327"/>
            <ac:spMk id="121" creationId="{98A68847-134F-4AF1-B1C6-332344C9C90D}"/>
          </ac:spMkLst>
        </pc:spChg>
        <pc:grpChg chg="add del">
          <ac:chgData name="PALANIAPPAN Devarajan" userId="0ccb0e75-6f62-4860-b5c8-e1d1cc272866" providerId="ADAL" clId="{6BFA7752-9EC0-471E-AC56-E890149C7F72}" dt="2023-12-21T10:42:04.408" v="3544" actId="26606"/>
          <ac:grpSpMkLst>
            <pc:docMk/>
            <pc:sldMk cId="735161013" sldId="327"/>
            <ac:grpSpMk id="33" creationId="{58495BCC-CE77-4CC2-952E-846F41119FD5}"/>
          </ac:grpSpMkLst>
        </pc:grpChg>
        <pc:grpChg chg="add del">
          <ac:chgData name="PALANIAPPAN Devarajan" userId="0ccb0e75-6f62-4860-b5c8-e1d1cc272866" providerId="ADAL" clId="{6BFA7752-9EC0-471E-AC56-E890149C7F72}" dt="2023-12-21T10:42:18.544" v="3553" actId="26606"/>
          <ac:grpSpMkLst>
            <pc:docMk/>
            <pc:sldMk cId="735161013" sldId="327"/>
            <ac:grpSpMk id="48" creationId="{DB88BD78-87E1-424D-B479-C37D8E41B12E}"/>
          </ac:grpSpMkLst>
        </pc:grpChg>
        <pc:grpChg chg="add del">
          <ac:chgData name="PALANIAPPAN Devarajan" userId="0ccb0e75-6f62-4860-b5c8-e1d1cc272866" providerId="ADAL" clId="{6BFA7752-9EC0-471E-AC56-E890149C7F72}" dt="2023-12-21T10:51:08.627" v="3644" actId="26606"/>
          <ac:grpSpMkLst>
            <pc:docMk/>
            <pc:sldMk cId="735161013" sldId="327"/>
            <ac:grpSpMk id="94" creationId="{8A919B9C-5C01-47E4-B2F2-45F589208ABF}"/>
          </ac:grpSpMkLst>
        </pc:grpChg>
        <pc:graphicFrameChg chg="add del">
          <ac:chgData name="PALANIAPPAN Devarajan" userId="0ccb0e75-6f62-4860-b5c8-e1d1cc272866" providerId="ADAL" clId="{6BFA7752-9EC0-471E-AC56-E890149C7F72}" dt="2023-12-21T10:32:28.422" v="3482" actId="26606"/>
          <ac:graphicFrameMkLst>
            <pc:docMk/>
            <pc:sldMk cId="735161013" sldId="327"/>
            <ac:graphicFrameMk id="6" creationId="{676AA2DD-93FE-060E-1B6E-DBB0EEF00E0C}"/>
          </ac:graphicFrameMkLst>
        </pc:graphicFrameChg>
        <pc:graphicFrameChg chg="add del mod modGraphic">
          <ac:chgData name="PALANIAPPAN Devarajan" userId="0ccb0e75-6f62-4860-b5c8-e1d1cc272866" providerId="ADAL" clId="{6BFA7752-9EC0-471E-AC56-E890149C7F72}" dt="2023-12-21T10:42:06.521" v="3547" actId="26606"/>
          <ac:graphicFrameMkLst>
            <pc:docMk/>
            <pc:sldMk cId="735161013" sldId="327"/>
            <ac:graphicFrameMk id="15" creationId="{68CDD1FD-2923-0BAD-109D-7D6E528FB604}"/>
          </ac:graphicFrameMkLst>
        </pc:graphicFrameChg>
        <pc:graphicFrameChg chg="add del">
          <ac:chgData name="PALANIAPPAN Devarajan" userId="0ccb0e75-6f62-4860-b5c8-e1d1cc272866" providerId="ADAL" clId="{6BFA7752-9EC0-471E-AC56-E890149C7F72}" dt="2023-12-21T10:43:16.518" v="3579" actId="26606"/>
          <ac:graphicFrameMkLst>
            <pc:docMk/>
            <pc:sldMk cId="735161013" sldId="327"/>
            <ac:graphicFrameMk id="56" creationId="{380AFB23-60D0-DC45-5BE2-421BE0B6D24A}"/>
          </ac:graphicFrameMkLst>
        </pc:graphicFrameChg>
        <pc:graphicFrameChg chg="add mod modGraphic">
          <ac:chgData name="PALANIAPPAN Devarajan" userId="0ccb0e75-6f62-4860-b5c8-e1d1cc272866" providerId="ADAL" clId="{6BFA7752-9EC0-471E-AC56-E890149C7F72}" dt="2023-12-21T10:58:37.018" v="3697" actId="255"/>
          <ac:graphicFrameMkLst>
            <pc:docMk/>
            <pc:sldMk cId="735161013" sldId="327"/>
            <ac:graphicFrameMk id="59" creationId="{D1292C21-C24A-3758-2649-48E187A1F6A8}"/>
          </ac:graphicFrameMkLst>
        </pc:graphicFrameChg>
        <pc:picChg chg="add del">
          <ac:chgData name="PALANIAPPAN Devarajan" userId="0ccb0e75-6f62-4860-b5c8-e1d1cc272866" providerId="ADAL" clId="{6BFA7752-9EC0-471E-AC56-E890149C7F72}" dt="2023-12-21T10:49:52.543" v="3626" actId="26606"/>
          <ac:picMkLst>
            <pc:docMk/>
            <pc:sldMk cId="735161013" sldId="327"/>
            <ac:picMk id="70" creationId="{D472F234-E01A-84A2-C95A-9BB01402A31E}"/>
          </ac:picMkLst>
        </pc:picChg>
        <pc:picChg chg="add del">
          <ac:chgData name="PALANIAPPAN Devarajan" userId="0ccb0e75-6f62-4860-b5c8-e1d1cc272866" providerId="ADAL" clId="{6BFA7752-9EC0-471E-AC56-E890149C7F72}" dt="2023-12-21T10:51:29.321" v="3646" actId="26606"/>
          <ac:picMkLst>
            <pc:docMk/>
            <pc:sldMk cId="735161013" sldId="327"/>
            <ac:picMk id="77" creationId="{D80F4744-8858-B8BF-32FD-522C2FF6F1C4}"/>
          </ac:picMkLst>
        </pc:picChg>
        <pc:picChg chg="add del">
          <ac:chgData name="PALANIAPPAN Devarajan" userId="0ccb0e75-6f62-4860-b5c8-e1d1cc272866" providerId="ADAL" clId="{6BFA7752-9EC0-471E-AC56-E890149C7F72}" dt="2023-12-21T10:51:32.934" v="3648" actId="26606"/>
          <ac:picMkLst>
            <pc:docMk/>
            <pc:sldMk cId="735161013" sldId="327"/>
            <ac:picMk id="83" creationId="{294B8204-7738-64C8-95DC-2E9BD8B6018B}"/>
          </ac:picMkLst>
        </pc:picChg>
        <pc:picChg chg="add del">
          <ac:chgData name="PALANIAPPAN Devarajan" userId="0ccb0e75-6f62-4860-b5c8-e1d1cc272866" providerId="ADAL" clId="{6BFA7752-9EC0-471E-AC56-E890149C7F72}" dt="2023-12-21T10:52:05.241" v="3652" actId="26606"/>
          <ac:picMkLst>
            <pc:docMk/>
            <pc:sldMk cId="735161013" sldId="327"/>
            <ac:picMk id="95" creationId="{D472F234-E01A-84A2-C95A-9BB01402A31E}"/>
          </ac:picMkLst>
        </pc:picChg>
        <pc:picChg chg="add del">
          <ac:chgData name="PALANIAPPAN Devarajan" userId="0ccb0e75-6f62-4860-b5c8-e1d1cc272866" providerId="ADAL" clId="{6BFA7752-9EC0-471E-AC56-E890149C7F72}" dt="2023-12-21T10:52:58.163" v="3656" actId="26606"/>
          <ac:picMkLst>
            <pc:docMk/>
            <pc:sldMk cId="735161013" sldId="327"/>
            <ac:picMk id="102" creationId="{31F37624-3C45-9CF0-8B18-62CF094F8591}"/>
          </ac:picMkLst>
        </pc:picChg>
      </pc:sldChg>
      <pc:sldChg chg="new add del">
        <pc:chgData name="PALANIAPPAN Devarajan" userId="0ccb0e75-6f62-4860-b5c8-e1d1cc272866" providerId="ADAL" clId="{6BFA7752-9EC0-471E-AC56-E890149C7F72}" dt="2023-12-21T12:13:30.761" v="3766" actId="680"/>
        <pc:sldMkLst>
          <pc:docMk/>
          <pc:sldMk cId="3688784278" sldId="328"/>
        </pc:sldMkLst>
      </pc:sldChg>
      <pc:sldMasterChg chg="addSp delSp modSp mod modTransition delSldLayout modSldLayout">
        <pc:chgData name="PALANIAPPAN Devarajan" userId="0ccb0e75-6f62-4860-b5c8-e1d1cc272866" providerId="ADAL" clId="{6BFA7752-9EC0-471E-AC56-E890149C7F72}" dt="2023-12-15T13:32:11.136" v="2627"/>
        <pc:sldMasterMkLst>
          <pc:docMk/>
          <pc:sldMasterMk cId="3150272713" sldId="2147483648"/>
        </pc:sldMasterMkLst>
        <pc:spChg chg="mod">
          <ac:chgData name="PALANIAPPAN Devarajan" userId="0ccb0e75-6f62-4860-b5c8-e1d1cc272866" providerId="ADAL" clId="{6BFA7752-9EC0-471E-AC56-E890149C7F72}" dt="2023-12-07T08:33:57.706" v="279" actId="20577"/>
          <ac:spMkLst>
            <pc:docMk/>
            <pc:sldMasterMk cId="3150272713" sldId="2147483648"/>
            <ac:spMk id="2" creationId="{D14C9CC4-9797-A7D5-2130-F72454D982B8}"/>
          </ac:spMkLst>
        </pc:spChg>
        <pc:spChg chg="del">
          <ac:chgData name="PALANIAPPAN Devarajan" userId="0ccb0e75-6f62-4860-b5c8-e1d1cc272866" providerId="ADAL" clId="{6BFA7752-9EC0-471E-AC56-E890149C7F72}" dt="2023-12-07T08:35:20.281" v="317" actId="21"/>
          <ac:spMkLst>
            <pc:docMk/>
            <pc:sldMasterMk cId="3150272713" sldId="2147483648"/>
            <ac:spMk id="3" creationId="{424E3DB1-ABE8-D251-4FD9-2EC4382D1173}"/>
          </ac:spMkLst>
        </pc:spChg>
        <pc:picChg chg="add mod">
          <ac:chgData name="PALANIAPPAN Devarajan" userId="0ccb0e75-6f62-4860-b5c8-e1d1cc272866" providerId="ADAL" clId="{6BFA7752-9EC0-471E-AC56-E890149C7F72}" dt="2023-12-07T08:35:13.493" v="316" actId="1076"/>
          <ac:picMkLst>
            <pc:docMk/>
            <pc:sldMasterMk cId="3150272713" sldId="2147483648"/>
            <ac:picMk id="9" creationId="{5C869D04-002C-BB5D-50EF-FF257F34BD1A}"/>
          </ac:picMkLst>
        </pc:picChg>
        <pc:sldLayoutChg chg="delSp mod modTransition">
          <pc:chgData name="PALANIAPPAN Devarajan" userId="0ccb0e75-6f62-4860-b5c8-e1d1cc272866" providerId="ADAL" clId="{6BFA7752-9EC0-471E-AC56-E890149C7F72}" dt="2023-12-15T13:32:11.136" v="2627"/>
          <pc:sldLayoutMkLst>
            <pc:docMk/>
            <pc:sldMasterMk cId="3150272713" sldId="2147483648"/>
            <pc:sldLayoutMk cId="301829628" sldId="2147483649"/>
          </pc:sldLayoutMkLst>
          <pc:spChg chg="del">
            <ac:chgData name="PALANIAPPAN Devarajan" userId="0ccb0e75-6f62-4860-b5c8-e1d1cc272866" providerId="ADAL" clId="{6BFA7752-9EC0-471E-AC56-E890149C7F72}" dt="2023-12-07T08:35:29.222" v="318" actId="478"/>
            <ac:spMkLst>
              <pc:docMk/>
              <pc:sldMasterMk cId="3150272713" sldId="2147483648"/>
              <pc:sldLayoutMk cId="301829628" sldId="2147483649"/>
              <ac:spMk id="2" creationId="{0E8E3BBD-430C-F1B8-043C-CFC6B009D9A9}"/>
            </ac:spMkLst>
          </pc:spChg>
          <pc:spChg chg="del">
            <ac:chgData name="PALANIAPPAN Devarajan" userId="0ccb0e75-6f62-4860-b5c8-e1d1cc272866" providerId="ADAL" clId="{6BFA7752-9EC0-471E-AC56-E890149C7F72}" dt="2023-12-07T08:35:31.611" v="319" actId="478"/>
            <ac:spMkLst>
              <pc:docMk/>
              <pc:sldMasterMk cId="3150272713" sldId="2147483648"/>
              <pc:sldLayoutMk cId="301829628" sldId="2147483649"/>
              <ac:spMk id="3" creationId="{32C6C86D-EC8B-7EB7-2DBA-0E881A4E7FF2}"/>
            </ac:spMkLst>
          </pc:spChg>
        </pc:sldLayoutChg>
        <pc:sldLayoutChg chg="delSp mod modTransition">
          <pc:chgData name="PALANIAPPAN Devarajan" userId="0ccb0e75-6f62-4860-b5c8-e1d1cc272866" providerId="ADAL" clId="{6BFA7752-9EC0-471E-AC56-E890149C7F72}" dt="2023-12-15T13:32:11.136" v="2627"/>
          <pc:sldLayoutMkLst>
            <pc:docMk/>
            <pc:sldMasterMk cId="3150272713" sldId="2147483648"/>
            <pc:sldLayoutMk cId="3076207732" sldId="2147483650"/>
          </pc:sldLayoutMkLst>
          <pc:spChg chg="del">
            <ac:chgData name="PALANIAPPAN Devarajan" userId="0ccb0e75-6f62-4860-b5c8-e1d1cc272866" providerId="ADAL" clId="{6BFA7752-9EC0-471E-AC56-E890149C7F72}" dt="2023-12-07T08:35:37.720" v="321" actId="478"/>
            <ac:spMkLst>
              <pc:docMk/>
              <pc:sldMasterMk cId="3150272713" sldId="2147483648"/>
              <pc:sldLayoutMk cId="3076207732" sldId="2147483650"/>
              <ac:spMk id="2" creationId="{E683A5BB-CA48-FD01-13C5-5FC3F3716A4A}"/>
            </ac:spMkLst>
          </pc:spChg>
          <pc:spChg chg="del">
            <ac:chgData name="PALANIAPPAN Devarajan" userId="0ccb0e75-6f62-4860-b5c8-e1d1cc272866" providerId="ADAL" clId="{6BFA7752-9EC0-471E-AC56-E890149C7F72}" dt="2023-12-07T08:35:35.880" v="320" actId="478"/>
            <ac:spMkLst>
              <pc:docMk/>
              <pc:sldMasterMk cId="3150272713" sldId="2147483648"/>
              <pc:sldLayoutMk cId="3076207732" sldId="2147483650"/>
              <ac:spMk id="3" creationId="{BAFE862B-44FB-D9A2-1814-1014109524E4}"/>
            </ac:spMkLst>
          </pc:spChg>
        </pc:sldLayoutChg>
        <pc:sldLayoutChg chg="delSp mod modTransition">
          <pc:chgData name="PALANIAPPAN Devarajan" userId="0ccb0e75-6f62-4860-b5c8-e1d1cc272866" providerId="ADAL" clId="{6BFA7752-9EC0-471E-AC56-E890149C7F72}" dt="2023-12-15T13:32:11.136" v="2627"/>
          <pc:sldLayoutMkLst>
            <pc:docMk/>
            <pc:sldMasterMk cId="3150272713" sldId="2147483648"/>
            <pc:sldLayoutMk cId="3030237512" sldId="2147483651"/>
          </pc:sldLayoutMkLst>
          <pc:spChg chg="del">
            <ac:chgData name="PALANIAPPAN Devarajan" userId="0ccb0e75-6f62-4860-b5c8-e1d1cc272866" providerId="ADAL" clId="{6BFA7752-9EC0-471E-AC56-E890149C7F72}" dt="2023-12-07T08:35:41.993" v="322" actId="478"/>
            <ac:spMkLst>
              <pc:docMk/>
              <pc:sldMasterMk cId="3150272713" sldId="2147483648"/>
              <pc:sldLayoutMk cId="3030237512" sldId="2147483651"/>
              <ac:spMk id="2" creationId="{D341750D-A890-10F8-5CBE-581FBDB95C5D}"/>
            </ac:spMkLst>
          </pc:spChg>
          <pc:spChg chg="del">
            <ac:chgData name="PALANIAPPAN Devarajan" userId="0ccb0e75-6f62-4860-b5c8-e1d1cc272866" providerId="ADAL" clId="{6BFA7752-9EC0-471E-AC56-E890149C7F72}" dt="2023-12-07T08:35:45.794" v="323" actId="478"/>
            <ac:spMkLst>
              <pc:docMk/>
              <pc:sldMasterMk cId="3150272713" sldId="2147483648"/>
              <pc:sldLayoutMk cId="3030237512" sldId="2147483651"/>
              <ac:spMk id="3" creationId="{1ED7B42B-56D7-01D7-2E77-43D52D270E21}"/>
            </ac:spMkLst>
          </pc:spChg>
          <pc:spChg chg="del">
            <ac:chgData name="PALANIAPPAN Devarajan" userId="0ccb0e75-6f62-4860-b5c8-e1d1cc272866" providerId="ADAL" clId="{6BFA7752-9EC0-471E-AC56-E890149C7F72}" dt="2023-12-07T08:37:24.726" v="333" actId="478"/>
            <ac:spMkLst>
              <pc:docMk/>
              <pc:sldMasterMk cId="3150272713" sldId="2147483648"/>
              <pc:sldLayoutMk cId="3030237512" sldId="2147483651"/>
              <ac:spMk id="4" creationId="{B6F5A4BF-269A-4749-5B01-61BF22B662A8}"/>
            </ac:spMkLst>
          </pc:spChg>
        </pc:sldLayoutChg>
        <pc:sldLayoutChg chg="delSp modSp mod modTransition">
          <pc:chgData name="PALANIAPPAN Devarajan" userId="0ccb0e75-6f62-4860-b5c8-e1d1cc272866" providerId="ADAL" clId="{6BFA7752-9EC0-471E-AC56-E890149C7F72}" dt="2023-12-15T13:32:11.136" v="2627"/>
          <pc:sldLayoutMkLst>
            <pc:docMk/>
            <pc:sldMasterMk cId="3150272713" sldId="2147483648"/>
            <pc:sldLayoutMk cId="2619283908" sldId="2147483652"/>
          </pc:sldLayoutMkLst>
          <pc:spChg chg="del mod">
            <ac:chgData name="PALANIAPPAN Devarajan" userId="0ccb0e75-6f62-4860-b5c8-e1d1cc272866" providerId="ADAL" clId="{6BFA7752-9EC0-471E-AC56-E890149C7F72}" dt="2023-12-07T08:35:49.601" v="324" actId="478"/>
            <ac:spMkLst>
              <pc:docMk/>
              <pc:sldMasterMk cId="3150272713" sldId="2147483648"/>
              <pc:sldLayoutMk cId="2619283908" sldId="2147483652"/>
              <ac:spMk id="2" creationId="{5686895F-C568-CA55-C0C6-FAF193F50197}"/>
            </ac:spMkLst>
          </pc:spChg>
          <pc:spChg chg="del">
            <ac:chgData name="PALANIAPPAN Devarajan" userId="0ccb0e75-6f62-4860-b5c8-e1d1cc272866" providerId="ADAL" clId="{6BFA7752-9EC0-471E-AC56-E890149C7F72}" dt="2023-12-07T08:35:51.661" v="325" actId="478"/>
            <ac:spMkLst>
              <pc:docMk/>
              <pc:sldMasterMk cId="3150272713" sldId="2147483648"/>
              <pc:sldLayoutMk cId="2619283908" sldId="2147483652"/>
              <ac:spMk id="3" creationId="{184F6121-2C77-D273-053A-4EACFFD938CE}"/>
            </ac:spMkLst>
          </pc:spChg>
          <pc:spChg chg="del">
            <ac:chgData name="PALANIAPPAN Devarajan" userId="0ccb0e75-6f62-4860-b5c8-e1d1cc272866" providerId="ADAL" clId="{6BFA7752-9EC0-471E-AC56-E890149C7F72}" dt="2023-12-07T08:36:12.866" v="326" actId="478"/>
            <ac:spMkLst>
              <pc:docMk/>
              <pc:sldMasterMk cId="3150272713" sldId="2147483648"/>
              <pc:sldLayoutMk cId="2619283908" sldId="2147483652"/>
              <ac:spMk id="4" creationId="{7363E170-0967-BD20-A1B2-369F50B8DFBA}"/>
            </ac:spMkLst>
          </pc:spChg>
        </pc:sldLayoutChg>
        <pc:sldLayoutChg chg="delSp modSp mod modTransition">
          <pc:chgData name="PALANIAPPAN Devarajan" userId="0ccb0e75-6f62-4860-b5c8-e1d1cc272866" providerId="ADAL" clId="{6BFA7752-9EC0-471E-AC56-E890149C7F72}" dt="2023-12-15T13:32:11.136" v="2627"/>
          <pc:sldLayoutMkLst>
            <pc:docMk/>
            <pc:sldMasterMk cId="3150272713" sldId="2147483648"/>
            <pc:sldLayoutMk cId="3021161750" sldId="2147483653"/>
          </pc:sldLayoutMkLst>
          <pc:spChg chg="del">
            <ac:chgData name="PALANIAPPAN Devarajan" userId="0ccb0e75-6f62-4860-b5c8-e1d1cc272866" providerId="ADAL" clId="{6BFA7752-9EC0-471E-AC56-E890149C7F72}" dt="2023-12-07T08:36:19.712" v="328" actId="478"/>
            <ac:spMkLst>
              <pc:docMk/>
              <pc:sldMasterMk cId="3150272713" sldId="2147483648"/>
              <pc:sldLayoutMk cId="3021161750" sldId="2147483653"/>
              <ac:spMk id="2" creationId="{44A9D2EF-6853-C232-F6DB-CADAFA6B7B4D}"/>
            </ac:spMkLst>
          </pc:spChg>
          <pc:spChg chg="del">
            <ac:chgData name="PALANIAPPAN Devarajan" userId="0ccb0e75-6f62-4860-b5c8-e1d1cc272866" providerId="ADAL" clId="{6BFA7752-9EC0-471E-AC56-E890149C7F72}" dt="2023-12-07T08:36:17.747" v="327" actId="478"/>
            <ac:spMkLst>
              <pc:docMk/>
              <pc:sldMasterMk cId="3150272713" sldId="2147483648"/>
              <pc:sldLayoutMk cId="3021161750" sldId="2147483653"/>
              <ac:spMk id="3" creationId="{644C878D-778F-4CFA-2C40-47103DAE0D45}"/>
            </ac:spMkLst>
          </pc:spChg>
          <pc:spChg chg="del">
            <ac:chgData name="PALANIAPPAN Devarajan" userId="0ccb0e75-6f62-4860-b5c8-e1d1cc272866" providerId="ADAL" clId="{6BFA7752-9EC0-471E-AC56-E890149C7F72}" dt="2023-12-07T08:36:23.292" v="329" actId="478"/>
            <ac:spMkLst>
              <pc:docMk/>
              <pc:sldMasterMk cId="3150272713" sldId="2147483648"/>
              <pc:sldLayoutMk cId="3021161750" sldId="2147483653"/>
              <ac:spMk id="4" creationId="{5C9B49A2-2684-822D-900D-3DBF6C4A0A04}"/>
            </ac:spMkLst>
          </pc:spChg>
          <pc:spChg chg="del">
            <ac:chgData name="PALANIAPPAN Devarajan" userId="0ccb0e75-6f62-4860-b5c8-e1d1cc272866" providerId="ADAL" clId="{6BFA7752-9EC0-471E-AC56-E890149C7F72}" dt="2023-12-07T08:36:29.898" v="330" actId="478"/>
            <ac:spMkLst>
              <pc:docMk/>
              <pc:sldMasterMk cId="3150272713" sldId="2147483648"/>
              <pc:sldLayoutMk cId="3021161750" sldId="2147483653"/>
              <ac:spMk id="5" creationId="{A010FFCE-0C7A-D7F3-1E85-6920DBEA8A73}"/>
            </ac:spMkLst>
          </pc:spChg>
          <pc:spChg chg="del mod">
            <ac:chgData name="PALANIAPPAN Devarajan" userId="0ccb0e75-6f62-4860-b5c8-e1d1cc272866" providerId="ADAL" clId="{6BFA7752-9EC0-471E-AC56-E890149C7F72}" dt="2023-12-07T08:36:33.347" v="332" actId="478"/>
            <ac:spMkLst>
              <pc:docMk/>
              <pc:sldMasterMk cId="3150272713" sldId="2147483648"/>
              <pc:sldLayoutMk cId="3021161750" sldId="2147483653"/>
              <ac:spMk id="6" creationId="{10AD0B9A-5E6B-5568-E88A-B515451DCE78}"/>
            </ac:spMkLst>
          </pc:spChg>
        </pc:sldLayoutChg>
        <pc:sldLayoutChg chg="modTransition">
          <pc:chgData name="PALANIAPPAN Devarajan" userId="0ccb0e75-6f62-4860-b5c8-e1d1cc272866" providerId="ADAL" clId="{6BFA7752-9EC0-471E-AC56-E890149C7F72}" dt="2023-12-15T13:32:11.136" v="2627"/>
          <pc:sldLayoutMkLst>
            <pc:docMk/>
            <pc:sldMasterMk cId="3150272713" sldId="2147483648"/>
            <pc:sldLayoutMk cId="81650324" sldId="2147483654"/>
          </pc:sldLayoutMkLst>
        </pc:sldLayoutChg>
        <pc:sldLayoutChg chg="modTransition">
          <pc:chgData name="PALANIAPPAN Devarajan" userId="0ccb0e75-6f62-4860-b5c8-e1d1cc272866" providerId="ADAL" clId="{6BFA7752-9EC0-471E-AC56-E890149C7F72}" dt="2023-12-15T13:32:11.136" v="2627"/>
          <pc:sldLayoutMkLst>
            <pc:docMk/>
            <pc:sldMasterMk cId="3150272713" sldId="2147483648"/>
            <pc:sldLayoutMk cId="4275941314" sldId="2147483655"/>
          </pc:sldLayoutMkLst>
        </pc:sldLayoutChg>
        <pc:sldLayoutChg chg="modTransition">
          <pc:chgData name="PALANIAPPAN Devarajan" userId="0ccb0e75-6f62-4860-b5c8-e1d1cc272866" providerId="ADAL" clId="{6BFA7752-9EC0-471E-AC56-E890149C7F72}" dt="2023-12-15T13:32:11.136" v="2627"/>
          <pc:sldLayoutMkLst>
            <pc:docMk/>
            <pc:sldMasterMk cId="3150272713" sldId="2147483648"/>
            <pc:sldLayoutMk cId="3695206906" sldId="2147483656"/>
          </pc:sldLayoutMkLst>
        </pc:sldLayoutChg>
        <pc:sldLayoutChg chg="modTransition">
          <pc:chgData name="PALANIAPPAN Devarajan" userId="0ccb0e75-6f62-4860-b5c8-e1d1cc272866" providerId="ADAL" clId="{6BFA7752-9EC0-471E-AC56-E890149C7F72}" dt="2023-12-15T13:32:11.136" v="2627"/>
          <pc:sldLayoutMkLst>
            <pc:docMk/>
            <pc:sldMasterMk cId="3150272713" sldId="2147483648"/>
            <pc:sldLayoutMk cId="7063891" sldId="2147483657"/>
          </pc:sldLayoutMkLst>
        </pc:sldLayoutChg>
        <pc:sldLayoutChg chg="modTransition">
          <pc:chgData name="PALANIAPPAN Devarajan" userId="0ccb0e75-6f62-4860-b5c8-e1d1cc272866" providerId="ADAL" clId="{6BFA7752-9EC0-471E-AC56-E890149C7F72}" dt="2023-12-15T13:32:11.136" v="2627"/>
          <pc:sldLayoutMkLst>
            <pc:docMk/>
            <pc:sldMasterMk cId="3150272713" sldId="2147483648"/>
            <pc:sldLayoutMk cId="2447408007" sldId="2147483658"/>
          </pc:sldLayoutMkLst>
        </pc:sldLayoutChg>
        <pc:sldLayoutChg chg="del">
          <pc:chgData name="PALANIAPPAN Devarajan" userId="0ccb0e75-6f62-4860-b5c8-e1d1cc272866" providerId="ADAL" clId="{6BFA7752-9EC0-471E-AC56-E890149C7F72}" dt="2023-12-07T08:39:11.852" v="334" actId="2696"/>
          <pc:sldLayoutMkLst>
            <pc:docMk/>
            <pc:sldMasterMk cId="3150272713" sldId="2147483648"/>
            <pc:sldLayoutMk cId="2222891880" sldId="2147483659"/>
          </pc:sldLayoutMkLst>
        </pc:sldLayoutChg>
      </pc:sldMasterChg>
      <pc:sldMasterChg chg="addSp modTransition modSldLayout">
        <pc:chgData name="PALANIAPPAN Devarajan" userId="0ccb0e75-6f62-4860-b5c8-e1d1cc272866" providerId="ADAL" clId="{6BFA7752-9EC0-471E-AC56-E890149C7F72}" dt="2023-12-15T12:43:11.797" v="2339"/>
        <pc:sldMasterMkLst>
          <pc:docMk/>
          <pc:sldMasterMk cId="191725540" sldId="2147483659"/>
        </pc:sldMasterMkLst>
        <pc:spChg chg="add">
          <ac:chgData name="PALANIAPPAN Devarajan" userId="0ccb0e75-6f62-4860-b5c8-e1d1cc272866" providerId="ADAL" clId="{6BFA7752-9EC0-471E-AC56-E890149C7F72}" dt="2023-12-15T12:43:09.558" v="2338"/>
          <ac:spMkLst>
            <pc:docMk/>
            <pc:sldMasterMk cId="191725540" sldId="2147483659"/>
            <ac:spMk id="8" creationId="{574935EE-CF68-1C84-2F5F-85C5A77AFAD0}"/>
          </ac:spMkLst>
        </pc:spChg>
        <pc:picChg chg="add">
          <ac:chgData name="PALANIAPPAN Devarajan" userId="0ccb0e75-6f62-4860-b5c8-e1d1cc272866" providerId="ADAL" clId="{6BFA7752-9EC0-471E-AC56-E890149C7F72}" dt="2023-12-15T12:43:09.558" v="2338"/>
          <ac:picMkLst>
            <pc:docMk/>
            <pc:sldMasterMk cId="191725540" sldId="2147483659"/>
            <ac:picMk id="9" creationId="{C448B09E-40DB-C7A2-F3C3-3C3E3C498262}"/>
          </ac:picMkLst>
        </pc:picChg>
        <pc:sldLayoutChg chg="modTransition">
          <pc:chgData name="PALANIAPPAN Devarajan" userId="0ccb0e75-6f62-4860-b5c8-e1d1cc272866" providerId="ADAL" clId="{6BFA7752-9EC0-471E-AC56-E890149C7F72}" dt="2023-12-15T12:43:11.797" v="2339"/>
          <pc:sldLayoutMkLst>
            <pc:docMk/>
            <pc:sldMasterMk cId="191725540" sldId="2147483659"/>
            <pc:sldLayoutMk cId="1168799425" sldId="2147483665"/>
          </pc:sldLayoutMkLst>
        </pc:sldLayoutChg>
        <pc:sldLayoutChg chg="modTransition">
          <pc:chgData name="PALANIAPPAN Devarajan" userId="0ccb0e75-6f62-4860-b5c8-e1d1cc272866" providerId="ADAL" clId="{6BFA7752-9EC0-471E-AC56-E890149C7F72}" dt="2023-12-15T12:43:11.797" v="2339"/>
          <pc:sldLayoutMkLst>
            <pc:docMk/>
            <pc:sldMasterMk cId="191725540" sldId="2147483659"/>
            <pc:sldLayoutMk cId="476819359" sldId="2147483666"/>
          </pc:sldLayoutMkLst>
        </pc:sldLayoutChg>
        <pc:sldLayoutChg chg="modTransition">
          <pc:chgData name="PALANIAPPAN Devarajan" userId="0ccb0e75-6f62-4860-b5c8-e1d1cc272866" providerId="ADAL" clId="{6BFA7752-9EC0-471E-AC56-E890149C7F72}" dt="2023-12-15T12:43:11.797" v="2339"/>
          <pc:sldLayoutMkLst>
            <pc:docMk/>
            <pc:sldMasterMk cId="191725540" sldId="2147483659"/>
            <pc:sldLayoutMk cId="1055833770" sldId="2147483667"/>
          </pc:sldLayoutMkLst>
        </pc:sldLayoutChg>
        <pc:sldLayoutChg chg="modTransition">
          <pc:chgData name="PALANIAPPAN Devarajan" userId="0ccb0e75-6f62-4860-b5c8-e1d1cc272866" providerId="ADAL" clId="{6BFA7752-9EC0-471E-AC56-E890149C7F72}" dt="2023-12-15T12:43:11.797" v="2339"/>
          <pc:sldLayoutMkLst>
            <pc:docMk/>
            <pc:sldMasterMk cId="191725540" sldId="2147483659"/>
            <pc:sldLayoutMk cId="3270436578" sldId="2147483668"/>
          </pc:sldLayoutMkLst>
        </pc:sldLayoutChg>
        <pc:sldLayoutChg chg="modTransition">
          <pc:chgData name="PALANIAPPAN Devarajan" userId="0ccb0e75-6f62-4860-b5c8-e1d1cc272866" providerId="ADAL" clId="{6BFA7752-9EC0-471E-AC56-E890149C7F72}" dt="2023-12-15T12:43:11.797" v="2339"/>
          <pc:sldLayoutMkLst>
            <pc:docMk/>
            <pc:sldMasterMk cId="191725540" sldId="2147483659"/>
            <pc:sldLayoutMk cId="2645047100" sldId="2147483669"/>
          </pc:sldLayoutMkLst>
        </pc:sldLayoutChg>
      </pc:sldMasterChg>
      <pc:sldMasterChg chg="addSp modTransition modSldLayout">
        <pc:chgData name="PALANIAPPAN Devarajan" userId="0ccb0e75-6f62-4860-b5c8-e1d1cc272866" providerId="ADAL" clId="{6BFA7752-9EC0-471E-AC56-E890149C7F72}" dt="2023-12-21T10:26:26.861" v="3414"/>
        <pc:sldMasterMkLst>
          <pc:docMk/>
          <pc:sldMasterMk cId="447066200" sldId="2147483659"/>
        </pc:sldMasterMkLst>
        <pc:spChg chg="add">
          <ac:chgData name="PALANIAPPAN Devarajan" userId="0ccb0e75-6f62-4860-b5c8-e1d1cc272866" providerId="ADAL" clId="{6BFA7752-9EC0-471E-AC56-E890149C7F72}" dt="2023-12-21T10:26:24.014" v="3413"/>
          <ac:spMkLst>
            <pc:docMk/>
            <pc:sldMasterMk cId="447066200" sldId="2147483659"/>
            <ac:spMk id="9" creationId="{D2F3838A-68E1-86CE-2E46-9FB3C77EF73F}"/>
          </ac:spMkLst>
        </pc:spChg>
        <pc:picChg chg="add">
          <ac:chgData name="PALANIAPPAN Devarajan" userId="0ccb0e75-6f62-4860-b5c8-e1d1cc272866" providerId="ADAL" clId="{6BFA7752-9EC0-471E-AC56-E890149C7F72}" dt="2023-12-21T10:26:24.014" v="3413"/>
          <ac:picMkLst>
            <pc:docMk/>
            <pc:sldMasterMk cId="447066200" sldId="2147483659"/>
            <ac:picMk id="11" creationId="{5429C1CD-45B1-0C9B-4528-CF8DBF04BD87}"/>
          </ac:picMkLst>
        </pc:picChg>
        <pc:sldLayoutChg chg="modTransition">
          <pc:chgData name="PALANIAPPAN Devarajan" userId="0ccb0e75-6f62-4860-b5c8-e1d1cc272866" providerId="ADAL" clId="{6BFA7752-9EC0-471E-AC56-E890149C7F72}" dt="2023-12-21T10:26:26.861" v="3414"/>
          <pc:sldLayoutMkLst>
            <pc:docMk/>
            <pc:sldMasterMk cId="447066200" sldId="2147483659"/>
            <pc:sldLayoutMk cId="1699476063" sldId="2147483665"/>
          </pc:sldLayoutMkLst>
        </pc:sldLayoutChg>
        <pc:sldLayoutChg chg="modTransition">
          <pc:chgData name="PALANIAPPAN Devarajan" userId="0ccb0e75-6f62-4860-b5c8-e1d1cc272866" providerId="ADAL" clId="{6BFA7752-9EC0-471E-AC56-E890149C7F72}" dt="2023-12-21T10:26:26.861" v="3414"/>
          <pc:sldLayoutMkLst>
            <pc:docMk/>
            <pc:sldMasterMk cId="447066200" sldId="2147483659"/>
            <pc:sldLayoutMk cId="3523158779" sldId="2147483666"/>
          </pc:sldLayoutMkLst>
        </pc:sldLayoutChg>
        <pc:sldLayoutChg chg="modTransition">
          <pc:chgData name="PALANIAPPAN Devarajan" userId="0ccb0e75-6f62-4860-b5c8-e1d1cc272866" providerId="ADAL" clId="{6BFA7752-9EC0-471E-AC56-E890149C7F72}" dt="2023-12-21T10:26:26.861" v="3414"/>
          <pc:sldLayoutMkLst>
            <pc:docMk/>
            <pc:sldMasterMk cId="447066200" sldId="2147483659"/>
            <pc:sldLayoutMk cId="4247038796" sldId="2147483667"/>
          </pc:sldLayoutMkLst>
        </pc:sldLayoutChg>
        <pc:sldLayoutChg chg="modTransition">
          <pc:chgData name="PALANIAPPAN Devarajan" userId="0ccb0e75-6f62-4860-b5c8-e1d1cc272866" providerId="ADAL" clId="{6BFA7752-9EC0-471E-AC56-E890149C7F72}" dt="2023-12-21T10:26:26.861" v="3414"/>
          <pc:sldLayoutMkLst>
            <pc:docMk/>
            <pc:sldMasterMk cId="447066200" sldId="2147483659"/>
            <pc:sldLayoutMk cId="4086911437" sldId="2147483668"/>
          </pc:sldLayoutMkLst>
        </pc:sldLayoutChg>
        <pc:sldLayoutChg chg="modTransition">
          <pc:chgData name="PALANIAPPAN Devarajan" userId="0ccb0e75-6f62-4860-b5c8-e1d1cc272866" providerId="ADAL" clId="{6BFA7752-9EC0-471E-AC56-E890149C7F72}" dt="2023-12-21T10:26:26.861" v="3414"/>
          <pc:sldLayoutMkLst>
            <pc:docMk/>
            <pc:sldMasterMk cId="447066200" sldId="2147483659"/>
            <pc:sldLayoutMk cId="3390261942" sldId="2147483669"/>
          </pc:sldLayoutMkLst>
        </pc:sldLayoutChg>
      </pc:sldMasterChg>
      <pc:sldMasterChg chg="addSp modTransition modSldLayout">
        <pc:chgData name="PALANIAPPAN Devarajan" userId="0ccb0e75-6f62-4860-b5c8-e1d1cc272866" providerId="ADAL" clId="{6BFA7752-9EC0-471E-AC56-E890149C7F72}" dt="2023-12-15T12:44:52.272" v="2423"/>
        <pc:sldMasterMkLst>
          <pc:docMk/>
          <pc:sldMasterMk cId="730764921" sldId="2147483659"/>
        </pc:sldMasterMkLst>
        <pc:spChg chg="add">
          <ac:chgData name="PALANIAPPAN Devarajan" userId="0ccb0e75-6f62-4860-b5c8-e1d1cc272866" providerId="ADAL" clId="{6BFA7752-9EC0-471E-AC56-E890149C7F72}" dt="2023-12-15T12:44:49.620" v="2422"/>
          <ac:spMkLst>
            <pc:docMk/>
            <pc:sldMasterMk cId="730764921" sldId="2147483659"/>
            <ac:spMk id="8" creationId="{CFD4C7E0-D5A3-05BD-AA04-CBFCCD2E3639}"/>
          </ac:spMkLst>
        </pc:spChg>
        <pc:picChg chg="add">
          <ac:chgData name="PALANIAPPAN Devarajan" userId="0ccb0e75-6f62-4860-b5c8-e1d1cc272866" providerId="ADAL" clId="{6BFA7752-9EC0-471E-AC56-E890149C7F72}" dt="2023-12-15T12:44:49.620" v="2422"/>
          <ac:picMkLst>
            <pc:docMk/>
            <pc:sldMasterMk cId="730764921" sldId="2147483659"/>
            <ac:picMk id="9" creationId="{681404EC-C0D9-0CE3-B0C7-0E0379D02C86}"/>
          </ac:picMkLst>
        </pc:picChg>
        <pc:sldLayoutChg chg="modTransition">
          <pc:chgData name="PALANIAPPAN Devarajan" userId="0ccb0e75-6f62-4860-b5c8-e1d1cc272866" providerId="ADAL" clId="{6BFA7752-9EC0-471E-AC56-E890149C7F72}" dt="2023-12-15T12:44:52.272" v="2423"/>
          <pc:sldLayoutMkLst>
            <pc:docMk/>
            <pc:sldMasterMk cId="730764921" sldId="2147483659"/>
            <pc:sldLayoutMk cId="3417911335" sldId="2147483665"/>
          </pc:sldLayoutMkLst>
        </pc:sldLayoutChg>
        <pc:sldLayoutChg chg="modTransition">
          <pc:chgData name="PALANIAPPAN Devarajan" userId="0ccb0e75-6f62-4860-b5c8-e1d1cc272866" providerId="ADAL" clId="{6BFA7752-9EC0-471E-AC56-E890149C7F72}" dt="2023-12-15T12:44:52.272" v="2423"/>
          <pc:sldLayoutMkLst>
            <pc:docMk/>
            <pc:sldMasterMk cId="730764921" sldId="2147483659"/>
            <pc:sldLayoutMk cId="790002336" sldId="2147483666"/>
          </pc:sldLayoutMkLst>
        </pc:sldLayoutChg>
        <pc:sldLayoutChg chg="modTransition">
          <pc:chgData name="PALANIAPPAN Devarajan" userId="0ccb0e75-6f62-4860-b5c8-e1d1cc272866" providerId="ADAL" clId="{6BFA7752-9EC0-471E-AC56-E890149C7F72}" dt="2023-12-15T12:44:52.272" v="2423"/>
          <pc:sldLayoutMkLst>
            <pc:docMk/>
            <pc:sldMasterMk cId="730764921" sldId="2147483659"/>
            <pc:sldLayoutMk cId="4137760604" sldId="2147483667"/>
          </pc:sldLayoutMkLst>
        </pc:sldLayoutChg>
        <pc:sldLayoutChg chg="modTransition">
          <pc:chgData name="PALANIAPPAN Devarajan" userId="0ccb0e75-6f62-4860-b5c8-e1d1cc272866" providerId="ADAL" clId="{6BFA7752-9EC0-471E-AC56-E890149C7F72}" dt="2023-12-15T12:44:52.272" v="2423"/>
          <pc:sldLayoutMkLst>
            <pc:docMk/>
            <pc:sldMasterMk cId="730764921" sldId="2147483659"/>
            <pc:sldLayoutMk cId="1258759367" sldId="2147483668"/>
          </pc:sldLayoutMkLst>
        </pc:sldLayoutChg>
        <pc:sldLayoutChg chg="modTransition">
          <pc:chgData name="PALANIAPPAN Devarajan" userId="0ccb0e75-6f62-4860-b5c8-e1d1cc272866" providerId="ADAL" clId="{6BFA7752-9EC0-471E-AC56-E890149C7F72}" dt="2023-12-15T12:44:52.272" v="2423"/>
          <pc:sldLayoutMkLst>
            <pc:docMk/>
            <pc:sldMasterMk cId="730764921" sldId="2147483659"/>
            <pc:sldLayoutMk cId="1004935409" sldId="2147483674"/>
          </pc:sldLayoutMkLst>
        </pc:sldLayoutChg>
      </pc:sldMasterChg>
      <pc:sldMasterChg chg="addSp modTransition modSldLayout">
        <pc:chgData name="PALANIAPPAN Devarajan" userId="0ccb0e75-6f62-4860-b5c8-e1d1cc272866" providerId="ADAL" clId="{6BFA7752-9EC0-471E-AC56-E890149C7F72}" dt="2023-12-15T12:45:53.736" v="2551"/>
        <pc:sldMasterMkLst>
          <pc:docMk/>
          <pc:sldMasterMk cId="1415801037" sldId="2147483659"/>
        </pc:sldMasterMkLst>
        <pc:spChg chg="add">
          <ac:chgData name="PALANIAPPAN Devarajan" userId="0ccb0e75-6f62-4860-b5c8-e1d1cc272866" providerId="ADAL" clId="{6BFA7752-9EC0-471E-AC56-E890149C7F72}" dt="2023-12-15T12:45:35.299" v="2548"/>
          <ac:spMkLst>
            <pc:docMk/>
            <pc:sldMasterMk cId="1415801037" sldId="2147483659"/>
            <ac:spMk id="13" creationId="{3FC76095-1419-3C3D-C5D5-7536B4BE7ED0}"/>
          </ac:spMkLst>
        </pc:spChg>
        <pc:picChg chg="add">
          <ac:chgData name="PALANIAPPAN Devarajan" userId="0ccb0e75-6f62-4860-b5c8-e1d1cc272866" providerId="ADAL" clId="{6BFA7752-9EC0-471E-AC56-E890149C7F72}" dt="2023-12-15T12:45:35.299" v="2548"/>
          <ac:picMkLst>
            <pc:docMk/>
            <pc:sldMasterMk cId="1415801037" sldId="2147483659"/>
            <ac:picMk id="14" creationId="{718166BE-D024-8007-533D-273356D0A75E}"/>
          </ac:picMkLst>
        </pc:picChg>
        <pc:sldLayoutChg chg="modTransition">
          <pc:chgData name="PALANIAPPAN Devarajan" userId="0ccb0e75-6f62-4860-b5c8-e1d1cc272866" providerId="ADAL" clId="{6BFA7752-9EC0-471E-AC56-E890149C7F72}" dt="2023-12-15T12:45:53.736" v="2551"/>
          <pc:sldLayoutMkLst>
            <pc:docMk/>
            <pc:sldMasterMk cId="1415801037" sldId="2147483659"/>
            <pc:sldLayoutMk cId="3980327340" sldId="2147483665"/>
          </pc:sldLayoutMkLst>
        </pc:sldLayoutChg>
        <pc:sldLayoutChg chg="modTransition">
          <pc:chgData name="PALANIAPPAN Devarajan" userId="0ccb0e75-6f62-4860-b5c8-e1d1cc272866" providerId="ADAL" clId="{6BFA7752-9EC0-471E-AC56-E890149C7F72}" dt="2023-12-15T12:45:53.736" v="2551"/>
          <pc:sldLayoutMkLst>
            <pc:docMk/>
            <pc:sldMasterMk cId="1415801037" sldId="2147483659"/>
            <pc:sldLayoutMk cId="3881555011" sldId="2147483666"/>
          </pc:sldLayoutMkLst>
        </pc:sldLayoutChg>
        <pc:sldLayoutChg chg="modTransition">
          <pc:chgData name="PALANIAPPAN Devarajan" userId="0ccb0e75-6f62-4860-b5c8-e1d1cc272866" providerId="ADAL" clId="{6BFA7752-9EC0-471E-AC56-E890149C7F72}" dt="2023-12-15T12:45:53.736" v="2551"/>
          <pc:sldLayoutMkLst>
            <pc:docMk/>
            <pc:sldMasterMk cId="1415801037" sldId="2147483659"/>
            <pc:sldLayoutMk cId="2747736944" sldId="2147483667"/>
          </pc:sldLayoutMkLst>
        </pc:sldLayoutChg>
        <pc:sldLayoutChg chg="modTransition">
          <pc:chgData name="PALANIAPPAN Devarajan" userId="0ccb0e75-6f62-4860-b5c8-e1d1cc272866" providerId="ADAL" clId="{6BFA7752-9EC0-471E-AC56-E890149C7F72}" dt="2023-12-15T12:45:53.736" v="2551"/>
          <pc:sldLayoutMkLst>
            <pc:docMk/>
            <pc:sldMasterMk cId="1415801037" sldId="2147483659"/>
            <pc:sldLayoutMk cId="2277462272" sldId="2147483668"/>
          </pc:sldLayoutMkLst>
        </pc:sldLayoutChg>
        <pc:sldLayoutChg chg="modTransition">
          <pc:chgData name="PALANIAPPAN Devarajan" userId="0ccb0e75-6f62-4860-b5c8-e1d1cc272866" providerId="ADAL" clId="{6BFA7752-9EC0-471E-AC56-E890149C7F72}" dt="2023-12-15T12:45:53.736" v="2551"/>
          <pc:sldLayoutMkLst>
            <pc:docMk/>
            <pc:sldMasterMk cId="1415801037" sldId="2147483659"/>
            <pc:sldLayoutMk cId="2921109541" sldId="2147483675"/>
          </pc:sldLayoutMkLst>
        </pc:sldLayoutChg>
      </pc:sldMasterChg>
      <pc:sldMasterChg chg="addSp modTransition modSldLayout">
        <pc:chgData name="PALANIAPPAN Devarajan" userId="0ccb0e75-6f62-4860-b5c8-e1d1cc272866" providerId="ADAL" clId="{6BFA7752-9EC0-471E-AC56-E890149C7F72}" dt="2023-12-15T12:44:17.498" v="2381"/>
        <pc:sldMasterMkLst>
          <pc:docMk/>
          <pc:sldMasterMk cId="1927727595" sldId="2147483659"/>
        </pc:sldMasterMkLst>
        <pc:spChg chg="add">
          <ac:chgData name="PALANIAPPAN Devarajan" userId="0ccb0e75-6f62-4860-b5c8-e1d1cc272866" providerId="ADAL" clId="{6BFA7752-9EC0-471E-AC56-E890149C7F72}" dt="2023-12-15T12:44:14.331" v="2380"/>
          <ac:spMkLst>
            <pc:docMk/>
            <pc:sldMasterMk cId="1927727595" sldId="2147483659"/>
            <ac:spMk id="8" creationId="{89C8A532-51E7-91A8-160E-0A4FD2EF361F}"/>
          </ac:spMkLst>
        </pc:spChg>
        <pc:picChg chg="add">
          <ac:chgData name="PALANIAPPAN Devarajan" userId="0ccb0e75-6f62-4860-b5c8-e1d1cc272866" providerId="ADAL" clId="{6BFA7752-9EC0-471E-AC56-E890149C7F72}" dt="2023-12-15T12:44:14.331" v="2380"/>
          <ac:picMkLst>
            <pc:docMk/>
            <pc:sldMasterMk cId="1927727595" sldId="2147483659"/>
            <ac:picMk id="9" creationId="{737AD520-BE59-E4CC-35BB-1A0397902824}"/>
          </ac:picMkLst>
        </pc:picChg>
        <pc:sldLayoutChg chg="modTransition">
          <pc:chgData name="PALANIAPPAN Devarajan" userId="0ccb0e75-6f62-4860-b5c8-e1d1cc272866" providerId="ADAL" clId="{6BFA7752-9EC0-471E-AC56-E890149C7F72}" dt="2023-12-15T12:44:17.498" v="2381"/>
          <pc:sldLayoutMkLst>
            <pc:docMk/>
            <pc:sldMasterMk cId="1927727595" sldId="2147483659"/>
            <pc:sldLayoutMk cId="3890788499" sldId="2147483665"/>
          </pc:sldLayoutMkLst>
        </pc:sldLayoutChg>
        <pc:sldLayoutChg chg="modTransition">
          <pc:chgData name="PALANIAPPAN Devarajan" userId="0ccb0e75-6f62-4860-b5c8-e1d1cc272866" providerId="ADAL" clId="{6BFA7752-9EC0-471E-AC56-E890149C7F72}" dt="2023-12-15T12:44:17.498" v="2381"/>
          <pc:sldLayoutMkLst>
            <pc:docMk/>
            <pc:sldMasterMk cId="1927727595" sldId="2147483659"/>
            <pc:sldLayoutMk cId="844294907" sldId="2147483666"/>
          </pc:sldLayoutMkLst>
        </pc:sldLayoutChg>
        <pc:sldLayoutChg chg="modTransition">
          <pc:chgData name="PALANIAPPAN Devarajan" userId="0ccb0e75-6f62-4860-b5c8-e1d1cc272866" providerId="ADAL" clId="{6BFA7752-9EC0-471E-AC56-E890149C7F72}" dt="2023-12-15T12:44:17.498" v="2381"/>
          <pc:sldLayoutMkLst>
            <pc:docMk/>
            <pc:sldMasterMk cId="1927727595" sldId="2147483659"/>
            <pc:sldLayoutMk cId="4012008132" sldId="2147483667"/>
          </pc:sldLayoutMkLst>
        </pc:sldLayoutChg>
        <pc:sldLayoutChg chg="modTransition">
          <pc:chgData name="PALANIAPPAN Devarajan" userId="0ccb0e75-6f62-4860-b5c8-e1d1cc272866" providerId="ADAL" clId="{6BFA7752-9EC0-471E-AC56-E890149C7F72}" dt="2023-12-15T12:44:17.498" v="2381"/>
          <pc:sldLayoutMkLst>
            <pc:docMk/>
            <pc:sldMasterMk cId="1927727595" sldId="2147483659"/>
            <pc:sldLayoutMk cId="3569306935" sldId="2147483668"/>
          </pc:sldLayoutMkLst>
        </pc:sldLayoutChg>
        <pc:sldLayoutChg chg="modTransition">
          <pc:chgData name="PALANIAPPAN Devarajan" userId="0ccb0e75-6f62-4860-b5c8-e1d1cc272866" providerId="ADAL" clId="{6BFA7752-9EC0-471E-AC56-E890149C7F72}" dt="2023-12-15T12:44:17.498" v="2381"/>
          <pc:sldLayoutMkLst>
            <pc:docMk/>
            <pc:sldMasterMk cId="1927727595" sldId="2147483659"/>
            <pc:sldLayoutMk cId="2173206346" sldId="2147483674"/>
          </pc:sldLayoutMkLst>
        </pc:sldLayoutChg>
      </pc:sldMasterChg>
      <pc:sldMasterChg chg="addSp modTransition modSldLayout">
        <pc:chgData name="PALANIAPPAN Devarajan" userId="0ccb0e75-6f62-4860-b5c8-e1d1cc272866" providerId="ADAL" clId="{6BFA7752-9EC0-471E-AC56-E890149C7F72}" dt="2023-12-15T12:45:04.224" v="2465"/>
        <pc:sldMasterMkLst>
          <pc:docMk/>
          <pc:sldMasterMk cId="1937850922" sldId="2147483659"/>
        </pc:sldMasterMkLst>
        <pc:spChg chg="add">
          <ac:chgData name="PALANIAPPAN Devarajan" userId="0ccb0e75-6f62-4860-b5c8-e1d1cc272866" providerId="ADAL" clId="{6BFA7752-9EC0-471E-AC56-E890149C7F72}" dt="2023-12-15T12:45:01.197" v="2464"/>
          <ac:spMkLst>
            <pc:docMk/>
            <pc:sldMasterMk cId="1937850922" sldId="2147483659"/>
            <ac:spMk id="9" creationId="{81501EFD-ADD5-8351-4109-599DA2C83168}"/>
          </ac:spMkLst>
        </pc:spChg>
        <pc:picChg chg="add">
          <ac:chgData name="PALANIAPPAN Devarajan" userId="0ccb0e75-6f62-4860-b5c8-e1d1cc272866" providerId="ADAL" clId="{6BFA7752-9EC0-471E-AC56-E890149C7F72}" dt="2023-12-15T12:45:01.197" v="2464"/>
          <ac:picMkLst>
            <pc:docMk/>
            <pc:sldMasterMk cId="1937850922" sldId="2147483659"/>
            <ac:picMk id="11" creationId="{861FBCC7-EBF3-943D-84B6-6A3D54DC234F}"/>
          </ac:picMkLst>
        </pc:picChg>
        <pc:sldLayoutChg chg="modTransition">
          <pc:chgData name="PALANIAPPAN Devarajan" userId="0ccb0e75-6f62-4860-b5c8-e1d1cc272866" providerId="ADAL" clId="{6BFA7752-9EC0-471E-AC56-E890149C7F72}" dt="2023-12-15T12:45:04.224" v="2465"/>
          <pc:sldLayoutMkLst>
            <pc:docMk/>
            <pc:sldMasterMk cId="1937850922" sldId="2147483659"/>
            <pc:sldLayoutMk cId="1736829379" sldId="2147483665"/>
          </pc:sldLayoutMkLst>
        </pc:sldLayoutChg>
        <pc:sldLayoutChg chg="modTransition">
          <pc:chgData name="PALANIAPPAN Devarajan" userId="0ccb0e75-6f62-4860-b5c8-e1d1cc272866" providerId="ADAL" clId="{6BFA7752-9EC0-471E-AC56-E890149C7F72}" dt="2023-12-15T12:45:04.224" v="2465"/>
          <pc:sldLayoutMkLst>
            <pc:docMk/>
            <pc:sldMasterMk cId="1937850922" sldId="2147483659"/>
            <pc:sldLayoutMk cId="1891408294" sldId="2147483666"/>
          </pc:sldLayoutMkLst>
        </pc:sldLayoutChg>
        <pc:sldLayoutChg chg="modTransition">
          <pc:chgData name="PALANIAPPAN Devarajan" userId="0ccb0e75-6f62-4860-b5c8-e1d1cc272866" providerId="ADAL" clId="{6BFA7752-9EC0-471E-AC56-E890149C7F72}" dt="2023-12-15T12:45:04.224" v="2465"/>
          <pc:sldLayoutMkLst>
            <pc:docMk/>
            <pc:sldMasterMk cId="1937850922" sldId="2147483659"/>
            <pc:sldLayoutMk cId="1918514830" sldId="2147483667"/>
          </pc:sldLayoutMkLst>
        </pc:sldLayoutChg>
        <pc:sldLayoutChg chg="modTransition">
          <pc:chgData name="PALANIAPPAN Devarajan" userId="0ccb0e75-6f62-4860-b5c8-e1d1cc272866" providerId="ADAL" clId="{6BFA7752-9EC0-471E-AC56-E890149C7F72}" dt="2023-12-15T12:45:04.224" v="2465"/>
          <pc:sldLayoutMkLst>
            <pc:docMk/>
            <pc:sldMasterMk cId="1937850922" sldId="2147483659"/>
            <pc:sldLayoutMk cId="1354477810" sldId="2147483668"/>
          </pc:sldLayoutMkLst>
        </pc:sldLayoutChg>
        <pc:sldLayoutChg chg="modTransition">
          <pc:chgData name="PALANIAPPAN Devarajan" userId="0ccb0e75-6f62-4860-b5c8-e1d1cc272866" providerId="ADAL" clId="{6BFA7752-9EC0-471E-AC56-E890149C7F72}" dt="2023-12-15T12:45:04.224" v="2465"/>
          <pc:sldLayoutMkLst>
            <pc:docMk/>
            <pc:sldMasterMk cId="1937850922" sldId="2147483659"/>
            <pc:sldLayoutMk cId="3239161488" sldId="2147483669"/>
          </pc:sldLayoutMkLst>
        </pc:sldLayoutChg>
      </pc:sldMasterChg>
      <pc:sldMasterChg chg="addSp modTransition modSldLayout">
        <pc:chgData name="PALANIAPPAN Devarajan" userId="0ccb0e75-6f62-4860-b5c8-e1d1cc272866" providerId="ADAL" clId="{6BFA7752-9EC0-471E-AC56-E890149C7F72}" dt="2023-12-15T12:45:22.485" v="2507"/>
        <pc:sldMasterMkLst>
          <pc:docMk/>
          <pc:sldMasterMk cId="2441499635" sldId="2147483659"/>
        </pc:sldMasterMkLst>
        <pc:spChg chg="add">
          <ac:chgData name="PALANIAPPAN Devarajan" userId="0ccb0e75-6f62-4860-b5c8-e1d1cc272866" providerId="ADAL" clId="{6BFA7752-9EC0-471E-AC56-E890149C7F72}" dt="2023-12-15T12:45:16.437" v="2506"/>
          <ac:spMkLst>
            <pc:docMk/>
            <pc:sldMasterMk cId="2441499635" sldId="2147483659"/>
            <ac:spMk id="8" creationId="{9FB628E8-5E79-1A2F-6C51-0B7ED7F96218}"/>
          </ac:spMkLst>
        </pc:spChg>
        <pc:picChg chg="add">
          <ac:chgData name="PALANIAPPAN Devarajan" userId="0ccb0e75-6f62-4860-b5c8-e1d1cc272866" providerId="ADAL" clId="{6BFA7752-9EC0-471E-AC56-E890149C7F72}" dt="2023-12-15T12:45:16.437" v="2506"/>
          <ac:picMkLst>
            <pc:docMk/>
            <pc:sldMasterMk cId="2441499635" sldId="2147483659"/>
            <ac:picMk id="9" creationId="{05555602-5F7A-47F4-ED42-735A964B39F2}"/>
          </ac:picMkLst>
        </pc:picChg>
        <pc:sldLayoutChg chg="modTransition">
          <pc:chgData name="PALANIAPPAN Devarajan" userId="0ccb0e75-6f62-4860-b5c8-e1d1cc272866" providerId="ADAL" clId="{6BFA7752-9EC0-471E-AC56-E890149C7F72}" dt="2023-12-15T12:45:22.485" v="2507"/>
          <pc:sldLayoutMkLst>
            <pc:docMk/>
            <pc:sldMasterMk cId="2441499635" sldId="2147483659"/>
            <pc:sldLayoutMk cId="3931960398" sldId="2147483665"/>
          </pc:sldLayoutMkLst>
        </pc:sldLayoutChg>
        <pc:sldLayoutChg chg="modTransition">
          <pc:chgData name="PALANIAPPAN Devarajan" userId="0ccb0e75-6f62-4860-b5c8-e1d1cc272866" providerId="ADAL" clId="{6BFA7752-9EC0-471E-AC56-E890149C7F72}" dt="2023-12-15T12:45:22.485" v="2507"/>
          <pc:sldLayoutMkLst>
            <pc:docMk/>
            <pc:sldMasterMk cId="2441499635" sldId="2147483659"/>
            <pc:sldLayoutMk cId="3209235226" sldId="2147483666"/>
          </pc:sldLayoutMkLst>
        </pc:sldLayoutChg>
        <pc:sldLayoutChg chg="modTransition">
          <pc:chgData name="PALANIAPPAN Devarajan" userId="0ccb0e75-6f62-4860-b5c8-e1d1cc272866" providerId="ADAL" clId="{6BFA7752-9EC0-471E-AC56-E890149C7F72}" dt="2023-12-15T12:45:22.485" v="2507"/>
          <pc:sldLayoutMkLst>
            <pc:docMk/>
            <pc:sldMasterMk cId="2441499635" sldId="2147483659"/>
            <pc:sldLayoutMk cId="443184971" sldId="2147483667"/>
          </pc:sldLayoutMkLst>
        </pc:sldLayoutChg>
        <pc:sldLayoutChg chg="modTransition">
          <pc:chgData name="PALANIAPPAN Devarajan" userId="0ccb0e75-6f62-4860-b5c8-e1d1cc272866" providerId="ADAL" clId="{6BFA7752-9EC0-471E-AC56-E890149C7F72}" dt="2023-12-15T12:45:22.485" v="2507"/>
          <pc:sldLayoutMkLst>
            <pc:docMk/>
            <pc:sldMasterMk cId="2441499635" sldId="2147483659"/>
            <pc:sldLayoutMk cId="4138786631" sldId="2147483668"/>
          </pc:sldLayoutMkLst>
        </pc:sldLayoutChg>
        <pc:sldLayoutChg chg="modTransition">
          <pc:chgData name="PALANIAPPAN Devarajan" userId="0ccb0e75-6f62-4860-b5c8-e1d1cc272866" providerId="ADAL" clId="{6BFA7752-9EC0-471E-AC56-E890149C7F72}" dt="2023-12-15T12:45:22.485" v="2507"/>
          <pc:sldLayoutMkLst>
            <pc:docMk/>
            <pc:sldMasterMk cId="2441499635" sldId="2147483659"/>
            <pc:sldLayoutMk cId="1863502640" sldId="2147483674"/>
          </pc:sldLayoutMkLst>
        </pc:sldLayoutChg>
      </pc:sldMasterChg>
      <pc:sldMasterChg chg="addSp modTransition modSldLayout">
        <pc:chgData name="PALANIAPPAN Devarajan" userId="0ccb0e75-6f62-4860-b5c8-e1d1cc272866" providerId="ADAL" clId="{6BFA7752-9EC0-471E-AC56-E890149C7F72}" dt="2023-12-15T12:49:11.131" v="2604"/>
        <pc:sldMasterMkLst>
          <pc:docMk/>
          <pc:sldMasterMk cId="3405632865" sldId="2147483659"/>
        </pc:sldMasterMkLst>
        <pc:spChg chg="add">
          <ac:chgData name="PALANIAPPAN Devarajan" userId="0ccb0e75-6f62-4860-b5c8-e1d1cc272866" providerId="ADAL" clId="{6BFA7752-9EC0-471E-AC56-E890149C7F72}" dt="2023-12-15T12:49:04.032" v="2603"/>
          <ac:spMkLst>
            <pc:docMk/>
            <pc:sldMasterMk cId="3405632865" sldId="2147483659"/>
            <ac:spMk id="10" creationId="{22E99831-8506-27BB-1FEF-0E5E4AA7671D}"/>
          </ac:spMkLst>
        </pc:spChg>
        <pc:picChg chg="add">
          <ac:chgData name="PALANIAPPAN Devarajan" userId="0ccb0e75-6f62-4860-b5c8-e1d1cc272866" providerId="ADAL" clId="{6BFA7752-9EC0-471E-AC56-E890149C7F72}" dt="2023-12-15T12:49:04.032" v="2603"/>
          <ac:picMkLst>
            <pc:docMk/>
            <pc:sldMasterMk cId="3405632865" sldId="2147483659"/>
            <ac:picMk id="11" creationId="{1F1B5C4D-C99A-179D-E10B-E29D063C5D33}"/>
          </ac:picMkLst>
        </pc:picChg>
        <pc:sldLayoutChg chg="modTransition">
          <pc:chgData name="PALANIAPPAN Devarajan" userId="0ccb0e75-6f62-4860-b5c8-e1d1cc272866" providerId="ADAL" clId="{6BFA7752-9EC0-471E-AC56-E890149C7F72}" dt="2023-12-15T12:49:11.131" v="2604"/>
          <pc:sldLayoutMkLst>
            <pc:docMk/>
            <pc:sldMasterMk cId="3405632865" sldId="2147483659"/>
            <pc:sldLayoutMk cId="792347461" sldId="2147483665"/>
          </pc:sldLayoutMkLst>
        </pc:sldLayoutChg>
        <pc:sldLayoutChg chg="modTransition">
          <pc:chgData name="PALANIAPPAN Devarajan" userId="0ccb0e75-6f62-4860-b5c8-e1d1cc272866" providerId="ADAL" clId="{6BFA7752-9EC0-471E-AC56-E890149C7F72}" dt="2023-12-15T12:49:11.131" v="2604"/>
          <pc:sldLayoutMkLst>
            <pc:docMk/>
            <pc:sldMasterMk cId="3405632865" sldId="2147483659"/>
            <pc:sldLayoutMk cId="3116364151" sldId="2147483666"/>
          </pc:sldLayoutMkLst>
        </pc:sldLayoutChg>
        <pc:sldLayoutChg chg="modTransition">
          <pc:chgData name="PALANIAPPAN Devarajan" userId="0ccb0e75-6f62-4860-b5c8-e1d1cc272866" providerId="ADAL" clId="{6BFA7752-9EC0-471E-AC56-E890149C7F72}" dt="2023-12-15T12:49:11.131" v="2604"/>
          <pc:sldLayoutMkLst>
            <pc:docMk/>
            <pc:sldMasterMk cId="3405632865" sldId="2147483659"/>
            <pc:sldLayoutMk cId="1067565510" sldId="2147483667"/>
          </pc:sldLayoutMkLst>
        </pc:sldLayoutChg>
        <pc:sldLayoutChg chg="modTransition">
          <pc:chgData name="PALANIAPPAN Devarajan" userId="0ccb0e75-6f62-4860-b5c8-e1d1cc272866" providerId="ADAL" clId="{6BFA7752-9EC0-471E-AC56-E890149C7F72}" dt="2023-12-15T12:49:11.131" v="2604"/>
          <pc:sldLayoutMkLst>
            <pc:docMk/>
            <pc:sldMasterMk cId="3405632865" sldId="2147483659"/>
            <pc:sldLayoutMk cId="3226877875" sldId="2147483668"/>
          </pc:sldLayoutMkLst>
        </pc:sldLayoutChg>
        <pc:sldLayoutChg chg="modTransition">
          <pc:chgData name="PALANIAPPAN Devarajan" userId="0ccb0e75-6f62-4860-b5c8-e1d1cc272866" providerId="ADAL" clId="{6BFA7752-9EC0-471E-AC56-E890149C7F72}" dt="2023-12-15T12:49:11.131" v="2604"/>
          <pc:sldLayoutMkLst>
            <pc:docMk/>
            <pc:sldMasterMk cId="3405632865" sldId="2147483659"/>
            <pc:sldLayoutMk cId="661826746" sldId="2147483669"/>
          </pc:sldLayoutMkLst>
        </pc:sldLayoutChg>
      </pc:sldMasterChg>
      <pc:sldMasterChg chg="new del mod addSldLayout delSldLayout">
        <pc:chgData name="PALANIAPPAN Devarajan" userId="0ccb0e75-6f62-4860-b5c8-e1d1cc272866" providerId="ADAL" clId="{6BFA7752-9EC0-471E-AC56-E890149C7F72}" dt="2023-12-07T08:35:06.923" v="315" actId="2696"/>
        <pc:sldMasterMkLst>
          <pc:docMk/>
          <pc:sldMasterMk cId="410629472" sldId="2147483660"/>
        </pc:sldMasterMkLst>
        <pc:sldLayoutChg chg="new del replId">
          <pc:chgData name="PALANIAPPAN Devarajan" userId="0ccb0e75-6f62-4860-b5c8-e1d1cc272866" providerId="ADAL" clId="{6BFA7752-9EC0-471E-AC56-E890149C7F72}" dt="2023-12-07T08:35:06.891" v="304" actId="2696"/>
          <pc:sldLayoutMkLst>
            <pc:docMk/>
            <pc:sldMasterMk cId="410629472" sldId="2147483660"/>
            <pc:sldLayoutMk cId="36120214" sldId="2147483661"/>
          </pc:sldLayoutMkLst>
        </pc:sldLayoutChg>
        <pc:sldLayoutChg chg="new del replId">
          <pc:chgData name="PALANIAPPAN Devarajan" userId="0ccb0e75-6f62-4860-b5c8-e1d1cc272866" providerId="ADAL" clId="{6BFA7752-9EC0-471E-AC56-E890149C7F72}" dt="2023-12-07T08:35:06.891" v="305" actId="2696"/>
          <pc:sldLayoutMkLst>
            <pc:docMk/>
            <pc:sldMasterMk cId="410629472" sldId="2147483660"/>
            <pc:sldLayoutMk cId="2497186780" sldId="2147483662"/>
          </pc:sldLayoutMkLst>
        </pc:sldLayoutChg>
        <pc:sldLayoutChg chg="new del replId">
          <pc:chgData name="PALANIAPPAN Devarajan" userId="0ccb0e75-6f62-4860-b5c8-e1d1cc272866" providerId="ADAL" clId="{6BFA7752-9EC0-471E-AC56-E890149C7F72}" dt="2023-12-07T08:35:06.906" v="306" actId="2696"/>
          <pc:sldLayoutMkLst>
            <pc:docMk/>
            <pc:sldMasterMk cId="410629472" sldId="2147483660"/>
            <pc:sldLayoutMk cId="2717160567" sldId="2147483663"/>
          </pc:sldLayoutMkLst>
        </pc:sldLayoutChg>
        <pc:sldLayoutChg chg="new del replId">
          <pc:chgData name="PALANIAPPAN Devarajan" userId="0ccb0e75-6f62-4860-b5c8-e1d1cc272866" providerId="ADAL" clId="{6BFA7752-9EC0-471E-AC56-E890149C7F72}" dt="2023-12-07T08:35:06.906" v="307" actId="2696"/>
          <pc:sldLayoutMkLst>
            <pc:docMk/>
            <pc:sldMasterMk cId="410629472" sldId="2147483660"/>
            <pc:sldLayoutMk cId="3558192541" sldId="2147483664"/>
          </pc:sldLayoutMkLst>
        </pc:sldLayoutChg>
        <pc:sldLayoutChg chg="new del replId">
          <pc:chgData name="PALANIAPPAN Devarajan" userId="0ccb0e75-6f62-4860-b5c8-e1d1cc272866" providerId="ADAL" clId="{6BFA7752-9EC0-471E-AC56-E890149C7F72}" dt="2023-12-07T08:35:06.906" v="308" actId="2696"/>
          <pc:sldLayoutMkLst>
            <pc:docMk/>
            <pc:sldMasterMk cId="410629472" sldId="2147483660"/>
            <pc:sldLayoutMk cId="1848542410" sldId="2147483665"/>
          </pc:sldLayoutMkLst>
        </pc:sldLayoutChg>
        <pc:sldLayoutChg chg="new del replId">
          <pc:chgData name="PALANIAPPAN Devarajan" userId="0ccb0e75-6f62-4860-b5c8-e1d1cc272866" providerId="ADAL" clId="{6BFA7752-9EC0-471E-AC56-E890149C7F72}" dt="2023-12-07T08:35:06.919" v="309" actId="2696"/>
          <pc:sldLayoutMkLst>
            <pc:docMk/>
            <pc:sldMasterMk cId="410629472" sldId="2147483660"/>
            <pc:sldLayoutMk cId="2801416826" sldId="2147483666"/>
          </pc:sldLayoutMkLst>
        </pc:sldLayoutChg>
        <pc:sldLayoutChg chg="new del replId">
          <pc:chgData name="PALANIAPPAN Devarajan" userId="0ccb0e75-6f62-4860-b5c8-e1d1cc272866" providerId="ADAL" clId="{6BFA7752-9EC0-471E-AC56-E890149C7F72}" dt="2023-12-07T08:35:06.923" v="310" actId="2696"/>
          <pc:sldLayoutMkLst>
            <pc:docMk/>
            <pc:sldMasterMk cId="410629472" sldId="2147483660"/>
            <pc:sldLayoutMk cId="823020511" sldId="2147483667"/>
          </pc:sldLayoutMkLst>
        </pc:sldLayoutChg>
        <pc:sldLayoutChg chg="new del replId">
          <pc:chgData name="PALANIAPPAN Devarajan" userId="0ccb0e75-6f62-4860-b5c8-e1d1cc272866" providerId="ADAL" clId="{6BFA7752-9EC0-471E-AC56-E890149C7F72}" dt="2023-12-07T08:35:06.923" v="311" actId="2696"/>
          <pc:sldLayoutMkLst>
            <pc:docMk/>
            <pc:sldMasterMk cId="410629472" sldId="2147483660"/>
            <pc:sldLayoutMk cId="4263472519" sldId="2147483668"/>
          </pc:sldLayoutMkLst>
        </pc:sldLayoutChg>
        <pc:sldLayoutChg chg="new del replId">
          <pc:chgData name="PALANIAPPAN Devarajan" userId="0ccb0e75-6f62-4860-b5c8-e1d1cc272866" providerId="ADAL" clId="{6BFA7752-9EC0-471E-AC56-E890149C7F72}" dt="2023-12-07T08:35:06.923" v="312" actId="2696"/>
          <pc:sldLayoutMkLst>
            <pc:docMk/>
            <pc:sldMasterMk cId="410629472" sldId="2147483660"/>
            <pc:sldLayoutMk cId="1916142558" sldId="2147483669"/>
          </pc:sldLayoutMkLst>
        </pc:sldLayoutChg>
        <pc:sldLayoutChg chg="new del replId">
          <pc:chgData name="PALANIAPPAN Devarajan" userId="0ccb0e75-6f62-4860-b5c8-e1d1cc272866" providerId="ADAL" clId="{6BFA7752-9EC0-471E-AC56-E890149C7F72}" dt="2023-12-07T08:35:06.923" v="313" actId="2696"/>
          <pc:sldLayoutMkLst>
            <pc:docMk/>
            <pc:sldMasterMk cId="410629472" sldId="2147483660"/>
            <pc:sldLayoutMk cId="2236737628" sldId="2147483670"/>
          </pc:sldLayoutMkLst>
        </pc:sldLayoutChg>
        <pc:sldLayoutChg chg="new del replId">
          <pc:chgData name="PALANIAPPAN Devarajan" userId="0ccb0e75-6f62-4860-b5c8-e1d1cc272866" providerId="ADAL" clId="{6BFA7752-9EC0-471E-AC56-E890149C7F72}" dt="2023-12-07T08:35:06.923" v="314" actId="2696"/>
          <pc:sldLayoutMkLst>
            <pc:docMk/>
            <pc:sldMasterMk cId="410629472" sldId="2147483660"/>
            <pc:sldLayoutMk cId="3814120192" sldId="2147483671"/>
          </pc:sldLayoutMkLst>
        </pc:sldLayoutChg>
      </pc:sldMasterChg>
      <pc:sldMasterChg chg="new del mod addSldLayout delSldLayout">
        <pc:chgData name="PALANIAPPAN Devarajan" userId="0ccb0e75-6f62-4860-b5c8-e1d1cc272866" providerId="ADAL" clId="{6BFA7752-9EC0-471E-AC56-E890149C7F72}" dt="2023-12-07T08:35:06.607" v="303" actId="2696"/>
        <pc:sldMasterMkLst>
          <pc:docMk/>
          <pc:sldMasterMk cId="2149716982" sldId="2147483672"/>
        </pc:sldMasterMkLst>
        <pc:sldLayoutChg chg="new del replId">
          <pc:chgData name="PALANIAPPAN Devarajan" userId="0ccb0e75-6f62-4860-b5c8-e1d1cc272866" providerId="ADAL" clId="{6BFA7752-9EC0-471E-AC56-E890149C7F72}" dt="2023-12-07T08:35:06.575" v="292" actId="2696"/>
          <pc:sldLayoutMkLst>
            <pc:docMk/>
            <pc:sldMasterMk cId="2149716982" sldId="2147483672"/>
            <pc:sldLayoutMk cId="3899350970" sldId="2147483673"/>
          </pc:sldLayoutMkLst>
        </pc:sldLayoutChg>
        <pc:sldLayoutChg chg="new del replId">
          <pc:chgData name="PALANIAPPAN Devarajan" userId="0ccb0e75-6f62-4860-b5c8-e1d1cc272866" providerId="ADAL" clId="{6BFA7752-9EC0-471E-AC56-E890149C7F72}" dt="2023-12-07T08:35:06.575" v="293" actId="2696"/>
          <pc:sldLayoutMkLst>
            <pc:docMk/>
            <pc:sldMasterMk cId="2149716982" sldId="2147483672"/>
            <pc:sldLayoutMk cId="2396601857" sldId="2147483674"/>
          </pc:sldLayoutMkLst>
        </pc:sldLayoutChg>
        <pc:sldLayoutChg chg="new del replId">
          <pc:chgData name="PALANIAPPAN Devarajan" userId="0ccb0e75-6f62-4860-b5c8-e1d1cc272866" providerId="ADAL" clId="{6BFA7752-9EC0-471E-AC56-E890149C7F72}" dt="2023-12-07T08:35:06.575" v="294" actId="2696"/>
          <pc:sldLayoutMkLst>
            <pc:docMk/>
            <pc:sldMasterMk cId="2149716982" sldId="2147483672"/>
            <pc:sldLayoutMk cId="1001338892" sldId="2147483675"/>
          </pc:sldLayoutMkLst>
        </pc:sldLayoutChg>
        <pc:sldLayoutChg chg="new del replId">
          <pc:chgData name="PALANIAPPAN Devarajan" userId="0ccb0e75-6f62-4860-b5c8-e1d1cc272866" providerId="ADAL" clId="{6BFA7752-9EC0-471E-AC56-E890149C7F72}" dt="2023-12-07T08:35:06.575" v="295" actId="2696"/>
          <pc:sldLayoutMkLst>
            <pc:docMk/>
            <pc:sldMasterMk cId="2149716982" sldId="2147483672"/>
            <pc:sldLayoutMk cId="2797916425" sldId="2147483676"/>
          </pc:sldLayoutMkLst>
        </pc:sldLayoutChg>
        <pc:sldLayoutChg chg="new del replId">
          <pc:chgData name="PALANIAPPAN Devarajan" userId="0ccb0e75-6f62-4860-b5c8-e1d1cc272866" providerId="ADAL" clId="{6BFA7752-9EC0-471E-AC56-E890149C7F72}" dt="2023-12-07T08:35:06.591" v="296" actId="2696"/>
          <pc:sldLayoutMkLst>
            <pc:docMk/>
            <pc:sldMasterMk cId="2149716982" sldId="2147483672"/>
            <pc:sldLayoutMk cId="2345095930" sldId="2147483677"/>
          </pc:sldLayoutMkLst>
        </pc:sldLayoutChg>
        <pc:sldLayoutChg chg="new del replId">
          <pc:chgData name="PALANIAPPAN Devarajan" userId="0ccb0e75-6f62-4860-b5c8-e1d1cc272866" providerId="ADAL" clId="{6BFA7752-9EC0-471E-AC56-E890149C7F72}" dt="2023-12-07T08:35:06.591" v="297" actId="2696"/>
          <pc:sldLayoutMkLst>
            <pc:docMk/>
            <pc:sldMasterMk cId="2149716982" sldId="2147483672"/>
            <pc:sldLayoutMk cId="2051809293" sldId="2147483678"/>
          </pc:sldLayoutMkLst>
        </pc:sldLayoutChg>
        <pc:sldLayoutChg chg="new del replId">
          <pc:chgData name="PALANIAPPAN Devarajan" userId="0ccb0e75-6f62-4860-b5c8-e1d1cc272866" providerId="ADAL" clId="{6BFA7752-9EC0-471E-AC56-E890149C7F72}" dt="2023-12-07T08:35:06.591" v="298" actId="2696"/>
          <pc:sldLayoutMkLst>
            <pc:docMk/>
            <pc:sldMasterMk cId="2149716982" sldId="2147483672"/>
            <pc:sldLayoutMk cId="210280938" sldId="2147483679"/>
          </pc:sldLayoutMkLst>
        </pc:sldLayoutChg>
        <pc:sldLayoutChg chg="new del replId">
          <pc:chgData name="PALANIAPPAN Devarajan" userId="0ccb0e75-6f62-4860-b5c8-e1d1cc272866" providerId="ADAL" clId="{6BFA7752-9EC0-471E-AC56-E890149C7F72}" dt="2023-12-07T08:35:06.591" v="299" actId="2696"/>
          <pc:sldLayoutMkLst>
            <pc:docMk/>
            <pc:sldMasterMk cId="2149716982" sldId="2147483672"/>
            <pc:sldLayoutMk cId="2452029495" sldId="2147483680"/>
          </pc:sldLayoutMkLst>
        </pc:sldLayoutChg>
        <pc:sldLayoutChg chg="new del replId">
          <pc:chgData name="PALANIAPPAN Devarajan" userId="0ccb0e75-6f62-4860-b5c8-e1d1cc272866" providerId="ADAL" clId="{6BFA7752-9EC0-471E-AC56-E890149C7F72}" dt="2023-12-07T08:35:06.591" v="300" actId="2696"/>
          <pc:sldLayoutMkLst>
            <pc:docMk/>
            <pc:sldMasterMk cId="2149716982" sldId="2147483672"/>
            <pc:sldLayoutMk cId="1854496923" sldId="2147483681"/>
          </pc:sldLayoutMkLst>
        </pc:sldLayoutChg>
        <pc:sldLayoutChg chg="new del replId">
          <pc:chgData name="PALANIAPPAN Devarajan" userId="0ccb0e75-6f62-4860-b5c8-e1d1cc272866" providerId="ADAL" clId="{6BFA7752-9EC0-471E-AC56-E890149C7F72}" dt="2023-12-07T08:35:06.591" v="301" actId="2696"/>
          <pc:sldLayoutMkLst>
            <pc:docMk/>
            <pc:sldMasterMk cId="2149716982" sldId="2147483672"/>
            <pc:sldLayoutMk cId="2837949700" sldId="2147483682"/>
          </pc:sldLayoutMkLst>
        </pc:sldLayoutChg>
        <pc:sldLayoutChg chg="new del replId">
          <pc:chgData name="PALANIAPPAN Devarajan" userId="0ccb0e75-6f62-4860-b5c8-e1d1cc272866" providerId="ADAL" clId="{6BFA7752-9EC0-471E-AC56-E890149C7F72}" dt="2023-12-07T08:35:06.591" v="302" actId="2696"/>
          <pc:sldLayoutMkLst>
            <pc:docMk/>
            <pc:sldMasterMk cId="2149716982" sldId="2147483672"/>
            <pc:sldLayoutMk cId="2749745648" sldId="2147483683"/>
          </pc:sldLayoutMkLst>
        </pc:sldLayoutChg>
      </pc:sldMasterChg>
      <pc:sldMasterChg chg="addSp modTransition modSldLayout">
        <pc:chgData name="PALANIAPPAN Devarajan" userId="0ccb0e75-6f62-4860-b5c8-e1d1cc272866" providerId="ADAL" clId="{6BFA7752-9EC0-471E-AC56-E890149C7F72}" dt="2023-12-15T12:45:53.375" v="2550"/>
        <pc:sldMasterMkLst>
          <pc:docMk/>
          <pc:sldMasterMk cId="1518853527" sldId="2147483678"/>
        </pc:sldMasterMkLst>
        <pc:spChg chg="add">
          <ac:chgData name="PALANIAPPAN Devarajan" userId="0ccb0e75-6f62-4860-b5c8-e1d1cc272866" providerId="ADAL" clId="{6BFA7752-9EC0-471E-AC56-E890149C7F72}" dt="2023-12-15T12:45:51.396" v="2549"/>
          <ac:spMkLst>
            <pc:docMk/>
            <pc:sldMasterMk cId="1518853527" sldId="2147483678"/>
            <ac:spMk id="8" creationId="{E6D99933-5CDE-C46B-7CD8-F3A5CAB81863}"/>
          </ac:spMkLst>
        </pc:spChg>
        <pc:picChg chg="add">
          <ac:chgData name="PALANIAPPAN Devarajan" userId="0ccb0e75-6f62-4860-b5c8-e1d1cc272866" providerId="ADAL" clId="{6BFA7752-9EC0-471E-AC56-E890149C7F72}" dt="2023-12-15T12:45:51.396" v="2549"/>
          <ac:picMkLst>
            <pc:docMk/>
            <pc:sldMasterMk cId="1518853527" sldId="2147483678"/>
            <ac:picMk id="9" creationId="{F661B3A2-1A49-2806-0F09-666C1CCEB698}"/>
          </ac:picMkLst>
        </pc:picChg>
        <pc:sldLayoutChg chg="modTransition">
          <pc:chgData name="PALANIAPPAN Devarajan" userId="0ccb0e75-6f62-4860-b5c8-e1d1cc272866" providerId="ADAL" clId="{6BFA7752-9EC0-471E-AC56-E890149C7F72}" dt="2023-12-15T12:45:53.375" v="2550"/>
          <pc:sldLayoutMkLst>
            <pc:docMk/>
            <pc:sldMasterMk cId="1518853527" sldId="2147483678"/>
            <pc:sldLayoutMk cId="4066980958" sldId="2147483684"/>
          </pc:sldLayoutMkLst>
        </pc:sldLayoutChg>
        <pc:sldLayoutChg chg="modTransition">
          <pc:chgData name="PALANIAPPAN Devarajan" userId="0ccb0e75-6f62-4860-b5c8-e1d1cc272866" providerId="ADAL" clId="{6BFA7752-9EC0-471E-AC56-E890149C7F72}" dt="2023-12-15T12:45:53.375" v="2550"/>
          <pc:sldLayoutMkLst>
            <pc:docMk/>
            <pc:sldMasterMk cId="1518853527" sldId="2147483678"/>
            <pc:sldLayoutMk cId="1861795499" sldId="2147483685"/>
          </pc:sldLayoutMkLst>
        </pc:sldLayoutChg>
        <pc:sldLayoutChg chg="modTransition">
          <pc:chgData name="PALANIAPPAN Devarajan" userId="0ccb0e75-6f62-4860-b5c8-e1d1cc272866" providerId="ADAL" clId="{6BFA7752-9EC0-471E-AC56-E890149C7F72}" dt="2023-12-15T12:45:53.375" v="2550"/>
          <pc:sldLayoutMkLst>
            <pc:docMk/>
            <pc:sldMasterMk cId="1518853527" sldId="2147483678"/>
            <pc:sldLayoutMk cId="4066899932" sldId="2147483687"/>
          </pc:sldLayoutMkLst>
        </pc:sldLayoutChg>
      </pc:sldMasterChg>
      <pc:sldMasterChg chg="new del mod addSldLayout delSldLayout">
        <pc:chgData name="PALANIAPPAN Devarajan" userId="0ccb0e75-6f62-4860-b5c8-e1d1cc272866" providerId="ADAL" clId="{6BFA7752-9EC0-471E-AC56-E890149C7F72}" dt="2023-12-07T08:35:06.196" v="291" actId="2696"/>
        <pc:sldMasterMkLst>
          <pc:docMk/>
          <pc:sldMasterMk cId="3464590390" sldId="2147483684"/>
        </pc:sldMasterMkLst>
        <pc:sldLayoutChg chg="new del replId">
          <pc:chgData name="PALANIAPPAN Devarajan" userId="0ccb0e75-6f62-4860-b5c8-e1d1cc272866" providerId="ADAL" clId="{6BFA7752-9EC0-471E-AC56-E890149C7F72}" dt="2023-12-07T08:35:00.085" v="290" actId="2696"/>
          <pc:sldLayoutMkLst>
            <pc:docMk/>
            <pc:sldMasterMk cId="3464590390" sldId="2147483684"/>
            <pc:sldLayoutMk cId="2430201086" sldId="2147483685"/>
          </pc:sldLayoutMkLst>
        </pc:sldLayoutChg>
        <pc:sldLayoutChg chg="new del replId">
          <pc:chgData name="PALANIAPPAN Devarajan" userId="0ccb0e75-6f62-4860-b5c8-e1d1cc272866" providerId="ADAL" clId="{6BFA7752-9EC0-471E-AC56-E890149C7F72}" dt="2023-12-07T08:35:00.038" v="289" actId="2696"/>
          <pc:sldLayoutMkLst>
            <pc:docMk/>
            <pc:sldMasterMk cId="3464590390" sldId="2147483684"/>
            <pc:sldLayoutMk cId="1641035558" sldId="2147483686"/>
          </pc:sldLayoutMkLst>
        </pc:sldLayoutChg>
        <pc:sldLayoutChg chg="new del replId">
          <pc:chgData name="PALANIAPPAN Devarajan" userId="0ccb0e75-6f62-4860-b5c8-e1d1cc272866" providerId="ADAL" clId="{6BFA7752-9EC0-471E-AC56-E890149C7F72}" dt="2023-12-07T08:35:00.022" v="288" actId="2696"/>
          <pc:sldLayoutMkLst>
            <pc:docMk/>
            <pc:sldMasterMk cId="3464590390" sldId="2147483684"/>
            <pc:sldLayoutMk cId="2826827271" sldId="2147483687"/>
          </pc:sldLayoutMkLst>
        </pc:sldLayoutChg>
        <pc:sldLayoutChg chg="new del replId">
          <pc:chgData name="PALANIAPPAN Devarajan" userId="0ccb0e75-6f62-4860-b5c8-e1d1cc272866" providerId="ADAL" clId="{6BFA7752-9EC0-471E-AC56-E890149C7F72}" dt="2023-12-07T08:34:59.976" v="287" actId="2696"/>
          <pc:sldLayoutMkLst>
            <pc:docMk/>
            <pc:sldMasterMk cId="3464590390" sldId="2147483684"/>
            <pc:sldLayoutMk cId="369653593" sldId="2147483688"/>
          </pc:sldLayoutMkLst>
        </pc:sldLayoutChg>
        <pc:sldLayoutChg chg="new del replId">
          <pc:chgData name="PALANIAPPAN Devarajan" userId="0ccb0e75-6f62-4860-b5c8-e1d1cc272866" providerId="ADAL" clId="{6BFA7752-9EC0-471E-AC56-E890149C7F72}" dt="2023-12-07T08:34:59.959" v="286" actId="2696"/>
          <pc:sldLayoutMkLst>
            <pc:docMk/>
            <pc:sldMasterMk cId="3464590390" sldId="2147483684"/>
            <pc:sldLayoutMk cId="2895139788" sldId="2147483689"/>
          </pc:sldLayoutMkLst>
        </pc:sldLayoutChg>
        <pc:sldLayoutChg chg="new del replId">
          <pc:chgData name="PALANIAPPAN Devarajan" userId="0ccb0e75-6f62-4860-b5c8-e1d1cc272866" providerId="ADAL" clId="{6BFA7752-9EC0-471E-AC56-E890149C7F72}" dt="2023-12-07T08:34:59.928" v="285" actId="2696"/>
          <pc:sldLayoutMkLst>
            <pc:docMk/>
            <pc:sldMasterMk cId="3464590390" sldId="2147483684"/>
            <pc:sldLayoutMk cId="3213573859" sldId="2147483690"/>
          </pc:sldLayoutMkLst>
        </pc:sldLayoutChg>
        <pc:sldLayoutChg chg="new del replId">
          <pc:chgData name="PALANIAPPAN Devarajan" userId="0ccb0e75-6f62-4860-b5c8-e1d1cc272866" providerId="ADAL" clId="{6BFA7752-9EC0-471E-AC56-E890149C7F72}" dt="2023-12-07T08:34:59.850" v="284" actId="2696"/>
          <pc:sldLayoutMkLst>
            <pc:docMk/>
            <pc:sldMasterMk cId="3464590390" sldId="2147483684"/>
            <pc:sldLayoutMk cId="4032575881" sldId="2147483691"/>
          </pc:sldLayoutMkLst>
        </pc:sldLayoutChg>
        <pc:sldLayoutChg chg="new del replId">
          <pc:chgData name="PALANIAPPAN Devarajan" userId="0ccb0e75-6f62-4860-b5c8-e1d1cc272866" providerId="ADAL" clId="{6BFA7752-9EC0-471E-AC56-E890149C7F72}" dt="2023-12-07T08:34:57.077" v="280" actId="2696"/>
          <pc:sldLayoutMkLst>
            <pc:docMk/>
            <pc:sldMasterMk cId="3464590390" sldId="2147483684"/>
            <pc:sldLayoutMk cId="1185257847" sldId="2147483692"/>
          </pc:sldLayoutMkLst>
        </pc:sldLayoutChg>
        <pc:sldLayoutChg chg="new del replId">
          <pc:chgData name="PALANIAPPAN Devarajan" userId="0ccb0e75-6f62-4860-b5c8-e1d1cc272866" providerId="ADAL" clId="{6BFA7752-9EC0-471E-AC56-E890149C7F72}" dt="2023-12-07T08:34:58.983" v="281" actId="2696"/>
          <pc:sldLayoutMkLst>
            <pc:docMk/>
            <pc:sldMasterMk cId="3464590390" sldId="2147483684"/>
            <pc:sldLayoutMk cId="1892972673" sldId="2147483693"/>
          </pc:sldLayoutMkLst>
        </pc:sldLayoutChg>
        <pc:sldLayoutChg chg="new del replId">
          <pc:chgData name="PALANIAPPAN Devarajan" userId="0ccb0e75-6f62-4860-b5c8-e1d1cc272866" providerId="ADAL" clId="{6BFA7752-9EC0-471E-AC56-E890149C7F72}" dt="2023-12-07T08:34:59.189" v="282" actId="2696"/>
          <pc:sldLayoutMkLst>
            <pc:docMk/>
            <pc:sldMasterMk cId="3464590390" sldId="2147483684"/>
            <pc:sldLayoutMk cId="1307210038" sldId="2147483694"/>
          </pc:sldLayoutMkLst>
        </pc:sldLayoutChg>
        <pc:sldLayoutChg chg="new del replId">
          <pc:chgData name="PALANIAPPAN Devarajan" userId="0ccb0e75-6f62-4860-b5c8-e1d1cc272866" providerId="ADAL" clId="{6BFA7752-9EC0-471E-AC56-E890149C7F72}" dt="2023-12-07T08:34:59.362" v="283" actId="2696"/>
          <pc:sldLayoutMkLst>
            <pc:docMk/>
            <pc:sldMasterMk cId="3464590390" sldId="2147483684"/>
            <pc:sldLayoutMk cId="4276529145" sldId="2147483695"/>
          </pc:sldLayoutMkLst>
        </pc:sldLayoutChg>
      </pc:sldMasterChg>
    </pc:docChg>
  </pc:docChgLst>
  <pc:docChgLst>
    <pc:chgData name="PALANIAPPAN Devarajan" userId="0ccb0e75-6f62-4860-b5c8-e1d1cc272866" providerId="ADAL" clId="{4531E013-473D-4648-911B-96B8DADA2326}"/>
    <pc:docChg chg="undo redo custSel addSld delSld modSld sldOrd modMainMaster">
      <pc:chgData name="PALANIAPPAN Devarajan" userId="0ccb0e75-6f62-4860-b5c8-e1d1cc272866" providerId="ADAL" clId="{4531E013-473D-4648-911B-96B8DADA2326}" dt="2024-01-17T10:16:37.392" v="3324" actId="1076"/>
      <pc:docMkLst>
        <pc:docMk/>
      </pc:docMkLst>
      <pc:sldChg chg="addSp delSp modSp mod modTransition setBg">
        <pc:chgData name="PALANIAPPAN Devarajan" userId="0ccb0e75-6f62-4860-b5c8-e1d1cc272866" providerId="ADAL" clId="{4531E013-473D-4648-911B-96B8DADA2326}" dt="2024-01-17T10:08:22.037" v="3299" actId="1076"/>
        <pc:sldMkLst>
          <pc:docMk/>
          <pc:sldMk cId="1108333823" sldId="256"/>
        </pc:sldMkLst>
        <pc:spChg chg="add del mod">
          <ac:chgData name="PALANIAPPAN Devarajan" userId="0ccb0e75-6f62-4860-b5c8-e1d1cc272866" providerId="ADAL" clId="{4531E013-473D-4648-911B-96B8DADA2326}" dt="2024-01-17T10:03:34.488" v="3297" actId="1076"/>
          <ac:spMkLst>
            <pc:docMk/>
            <pc:sldMk cId="1108333823" sldId="256"/>
            <ac:spMk id="2" creationId="{71D7A268-F8F6-97BC-400F-02AC67A50814}"/>
          </ac:spMkLst>
        </pc:spChg>
        <pc:spChg chg="mod">
          <ac:chgData name="PALANIAPPAN Devarajan" userId="0ccb0e75-6f62-4860-b5c8-e1d1cc272866" providerId="ADAL" clId="{4531E013-473D-4648-911B-96B8DADA2326}" dt="2024-01-17T10:03:36.142" v="3298" actId="1076"/>
          <ac:spMkLst>
            <pc:docMk/>
            <pc:sldMk cId="1108333823" sldId="256"/>
            <ac:spMk id="6" creationId="{38D663E1-F39D-79DE-135E-1373AAA53DC7}"/>
          </ac:spMkLst>
        </pc:spChg>
        <pc:spChg chg="add mod">
          <ac:chgData name="PALANIAPPAN Devarajan" userId="0ccb0e75-6f62-4860-b5c8-e1d1cc272866" providerId="ADAL" clId="{4531E013-473D-4648-911B-96B8DADA2326}" dt="2024-01-16T06:35:59.113" v="1839" actId="14100"/>
          <ac:spMkLst>
            <pc:docMk/>
            <pc:sldMk cId="1108333823" sldId="256"/>
            <ac:spMk id="7" creationId="{29FDC015-1960-C006-89BE-D3FC83D44445}"/>
          </ac:spMkLst>
        </pc:spChg>
        <pc:picChg chg="del">
          <ac:chgData name="PALANIAPPAN Devarajan" userId="0ccb0e75-6f62-4860-b5c8-e1d1cc272866" providerId="ADAL" clId="{4531E013-473D-4648-911B-96B8DADA2326}" dt="2024-01-16T06:29:49.576" v="1693" actId="478"/>
          <ac:picMkLst>
            <pc:docMk/>
            <pc:sldMk cId="1108333823" sldId="256"/>
            <ac:picMk id="2" creationId="{9C296C69-0621-B657-A912-9B17CBD64337}"/>
          </ac:picMkLst>
        </pc:picChg>
        <pc:picChg chg="add del mod">
          <ac:chgData name="PALANIAPPAN Devarajan" userId="0ccb0e75-6f62-4860-b5c8-e1d1cc272866" providerId="ADAL" clId="{4531E013-473D-4648-911B-96B8DADA2326}" dt="2024-01-16T10:53:15.687" v="2950" actId="1076"/>
          <ac:picMkLst>
            <pc:docMk/>
            <pc:sldMk cId="1108333823" sldId="256"/>
            <ac:picMk id="3" creationId="{44618ACE-2CB6-CE46-F856-660334841C37}"/>
          </ac:picMkLst>
        </pc:picChg>
        <pc:picChg chg="mod">
          <ac:chgData name="PALANIAPPAN Devarajan" userId="0ccb0e75-6f62-4860-b5c8-e1d1cc272866" providerId="ADAL" clId="{4531E013-473D-4648-911B-96B8DADA2326}" dt="2024-01-16T06:30:10.543" v="1698" actId="1076"/>
          <ac:picMkLst>
            <pc:docMk/>
            <pc:sldMk cId="1108333823" sldId="256"/>
            <ac:picMk id="4" creationId="{7AF99015-A782-E8CD-B485-F5EAAB059C19}"/>
          </ac:picMkLst>
        </pc:picChg>
        <pc:picChg chg="mod">
          <ac:chgData name="PALANIAPPAN Devarajan" userId="0ccb0e75-6f62-4860-b5c8-e1d1cc272866" providerId="ADAL" clId="{4531E013-473D-4648-911B-96B8DADA2326}" dt="2024-01-17T10:08:22.037" v="3299" actId="1076"/>
          <ac:picMkLst>
            <pc:docMk/>
            <pc:sldMk cId="1108333823" sldId="256"/>
            <ac:picMk id="9" creationId="{89BF4884-0585-0F1F-3FD7-C8331D60AE94}"/>
          </ac:picMkLst>
        </pc:picChg>
      </pc:sldChg>
      <pc:sldChg chg="addSp delSp modSp mod modTransition setBg">
        <pc:chgData name="PALANIAPPAN Devarajan" userId="0ccb0e75-6f62-4860-b5c8-e1d1cc272866" providerId="ADAL" clId="{4531E013-473D-4648-911B-96B8DADA2326}" dt="2024-01-16T12:48:08.127" v="3130"/>
        <pc:sldMkLst>
          <pc:docMk/>
          <pc:sldMk cId="3746073292" sldId="258"/>
        </pc:sldMkLst>
        <pc:spChg chg="add del">
          <ac:chgData name="PALANIAPPAN Devarajan" userId="0ccb0e75-6f62-4860-b5c8-e1d1cc272866" providerId="ADAL" clId="{4531E013-473D-4648-911B-96B8DADA2326}" dt="2024-01-06T05:40:23.100" v="2" actId="26606"/>
          <ac:spMkLst>
            <pc:docMk/>
            <pc:sldMk cId="3746073292" sldId="258"/>
            <ac:spMk id="219" creationId="{51935DB0-36D0-5C2E-7342-262D35382F26}"/>
          </ac:spMkLst>
        </pc:spChg>
        <pc:spChg chg="add del">
          <ac:chgData name="PALANIAPPAN Devarajan" userId="0ccb0e75-6f62-4860-b5c8-e1d1cc272866" providerId="ADAL" clId="{4531E013-473D-4648-911B-96B8DADA2326}" dt="2024-01-06T05:40:23.100" v="2" actId="26606"/>
          <ac:spMkLst>
            <pc:docMk/>
            <pc:sldMk cId="3746073292" sldId="258"/>
            <ac:spMk id="220" creationId="{53D31893-BB06-4F90-7CCA-0A7A2694FA80}"/>
          </ac:spMkLst>
        </pc:spChg>
        <pc:spChg chg="add del">
          <ac:chgData name="PALANIAPPAN Devarajan" userId="0ccb0e75-6f62-4860-b5c8-e1d1cc272866" providerId="ADAL" clId="{4531E013-473D-4648-911B-96B8DADA2326}" dt="2024-01-06T05:40:23.100" v="2" actId="26606"/>
          <ac:spMkLst>
            <pc:docMk/>
            <pc:sldMk cId="3746073292" sldId="258"/>
            <ac:spMk id="221" creationId="{3F8ABF93-7FE7-6D3B-6AD7-C3921745C20D}"/>
          </ac:spMkLst>
        </pc:spChg>
        <pc:spChg chg="add del">
          <ac:chgData name="PALANIAPPAN Devarajan" userId="0ccb0e75-6f62-4860-b5c8-e1d1cc272866" providerId="ADAL" clId="{4531E013-473D-4648-911B-96B8DADA2326}" dt="2024-01-06T05:40:23.100" v="2" actId="26606"/>
          <ac:spMkLst>
            <pc:docMk/>
            <pc:sldMk cId="3746073292" sldId="258"/>
            <ac:spMk id="222" creationId="{D3C4FB21-0C2C-3F62-3EC5-DD378DBD37B2}"/>
          </ac:spMkLst>
        </pc:spChg>
        <pc:spChg chg="add del">
          <ac:chgData name="PALANIAPPAN Devarajan" userId="0ccb0e75-6f62-4860-b5c8-e1d1cc272866" providerId="ADAL" clId="{4531E013-473D-4648-911B-96B8DADA2326}" dt="2024-01-06T05:40:23.086" v="1" actId="26606"/>
          <ac:spMkLst>
            <pc:docMk/>
            <pc:sldMk cId="3746073292" sldId="258"/>
            <ac:spMk id="227" creationId="{3B5F8FB9-93B9-4832-A062-85E1B6A5AFA4}"/>
          </ac:spMkLst>
        </pc:spChg>
        <pc:spChg chg="add del">
          <ac:chgData name="PALANIAPPAN Devarajan" userId="0ccb0e75-6f62-4860-b5c8-e1d1cc272866" providerId="ADAL" clId="{4531E013-473D-4648-911B-96B8DADA2326}" dt="2024-01-06T05:40:23.086" v="1" actId="26606"/>
          <ac:spMkLst>
            <pc:docMk/>
            <pc:sldMk cId="3746073292" sldId="258"/>
            <ac:spMk id="229" creationId="{F37E8EB2-7BE0-4F3D-921C-F4E9C2C14929}"/>
          </ac:spMkLst>
        </pc:spChg>
        <pc:spChg chg="add del">
          <ac:chgData name="PALANIAPPAN Devarajan" userId="0ccb0e75-6f62-4860-b5c8-e1d1cc272866" providerId="ADAL" clId="{4531E013-473D-4648-911B-96B8DADA2326}" dt="2024-01-06T05:40:23.086" v="1" actId="26606"/>
          <ac:spMkLst>
            <pc:docMk/>
            <pc:sldMk cId="3746073292" sldId="258"/>
            <ac:spMk id="231" creationId="{E77AE46B-A945-4A7E-9911-903176079DD0}"/>
          </ac:spMkLst>
        </pc:spChg>
        <pc:spChg chg="add del">
          <ac:chgData name="PALANIAPPAN Devarajan" userId="0ccb0e75-6f62-4860-b5c8-e1d1cc272866" providerId="ADAL" clId="{4531E013-473D-4648-911B-96B8DADA2326}" dt="2024-01-16T09:24:22.563" v="2347" actId="26606"/>
          <ac:spMkLst>
            <pc:docMk/>
            <pc:sldMk cId="3746073292" sldId="258"/>
            <ac:spMk id="233" creationId="{4613B4A9-1C7C-4729-A016-AB42D3979460}"/>
          </ac:spMkLst>
        </pc:spChg>
        <pc:spChg chg="add">
          <ac:chgData name="PALANIAPPAN Devarajan" userId="0ccb0e75-6f62-4860-b5c8-e1d1cc272866" providerId="ADAL" clId="{4531E013-473D-4648-911B-96B8DADA2326}" dt="2024-01-16T09:24:22.563" v="2347" actId="26606"/>
          <ac:spMkLst>
            <pc:docMk/>
            <pc:sldMk cId="3746073292" sldId="258"/>
            <ac:spMk id="235" creationId="{22F15A2D-2324-487D-A02A-BF46C5C580EB}"/>
          </ac:spMkLst>
        </pc:spChg>
        <pc:spChg chg="add">
          <ac:chgData name="PALANIAPPAN Devarajan" userId="0ccb0e75-6f62-4860-b5c8-e1d1cc272866" providerId="ADAL" clId="{4531E013-473D-4648-911B-96B8DADA2326}" dt="2024-01-16T09:24:22.563" v="2347" actId="26606"/>
          <ac:spMkLst>
            <pc:docMk/>
            <pc:sldMk cId="3746073292" sldId="258"/>
            <ac:spMk id="236" creationId="{2AEAFA59-923A-4F54-8B49-44C970BCC323}"/>
          </ac:spMkLst>
        </pc:spChg>
        <pc:spChg chg="add">
          <ac:chgData name="PALANIAPPAN Devarajan" userId="0ccb0e75-6f62-4860-b5c8-e1d1cc272866" providerId="ADAL" clId="{4531E013-473D-4648-911B-96B8DADA2326}" dt="2024-01-16T09:24:22.563" v="2347" actId="26606"/>
          <ac:spMkLst>
            <pc:docMk/>
            <pc:sldMk cId="3746073292" sldId="258"/>
            <ac:spMk id="237" creationId="{C37E9D4B-7BFA-4D10-B666-547BAC499469}"/>
          </ac:spMkLst>
        </pc:spChg>
        <pc:spChg chg="add del">
          <ac:chgData name="PALANIAPPAN Devarajan" userId="0ccb0e75-6f62-4860-b5c8-e1d1cc272866" providerId="ADAL" clId="{4531E013-473D-4648-911B-96B8DADA2326}" dt="2024-01-16T09:22:08.382" v="2316" actId="26606"/>
          <ac:spMkLst>
            <pc:docMk/>
            <pc:sldMk cId="3746073292" sldId="258"/>
            <ac:spMk id="238" creationId="{2215C6C6-E45C-4179-9FC1-E8A4C1D47430}"/>
          </ac:spMkLst>
        </pc:spChg>
        <pc:spChg chg="add del">
          <ac:chgData name="PALANIAPPAN Devarajan" userId="0ccb0e75-6f62-4860-b5c8-e1d1cc272866" providerId="ADAL" clId="{4531E013-473D-4648-911B-96B8DADA2326}" dt="2024-01-16T09:22:18.120" v="2320" actId="26606"/>
          <ac:spMkLst>
            <pc:docMk/>
            <pc:sldMk cId="3746073292" sldId="258"/>
            <ac:spMk id="242" creationId="{2AEAFA59-923A-4F54-8B49-44C970BCC323}"/>
          </ac:spMkLst>
        </pc:spChg>
        <pc:spChg chg="add del">
          <ac:chgData name="PALANIAPPAN Devarajan" userId="0ccb0e75-6f62-4860-b5c8-e1d1cc272866" providerId="ADAL" clId="{4531E013-473D-4648-911B-96B8DADA2326}" dt="2024-01-16T09:22:08.382" v="2316" actId="26606"/>
          <ac:spMkLst>
            <pc:docMk/>
            <pc:sldMk cId="3746073292" sldId="258"/>
            <ac:spMk id="244" creationId="{3776B14B-F2F4-4825-8DA8-8C7A0F2B3960}"/>
          </ac:spMkLst>
        </pc:spChg>
        <pc:spChg chg="add del">
          <ac:chgData name="PALANIAPPAN Devarajan" userId="0ccb0e75-6f62-4860-b5c8-e1d1cc272866" providerId="ADAL" clId="{4531E013-473D-4648-911B-96B8DADA2326}" dt="2024-01-16T09:22:11.309" v="2318" actId="26606"/>
          <ac:spMkLst>
            <pc:docMk/>
            <pc:sldMk cId="3746073292" sldId="258"/>
            <ac:spMk id="246" creationId="{3B5F8FB9-93B9-4832-A062-85E1B6A5AFA4}"/>
          </ac:spMkLst>
        </pc:spChg>
        <pc:spChg chg="add del">
          <ac:chgData name="PALANIAPPAN Devarajan" userId="0ccb0e75-6f62-4860-b5c8-e1d1cc272866" providerId="ADAL" clId="{4531E013-473D-4648-911B-96B8DADA2326}" dt="2024-01-16T09:22:11.309" v="2318" actId="26606"/>
          <ac:spMkLst>
            <pc:docMk/>
            <pc:sldMk cId="3746073292" sldId="258"/>
            <ac:spMk id="247" creationId="{F37E8EB2-7BE0-4F3D-921C-F4E9C2C14929}"/>
          </ac:spMkLst>
        </pc:spChg>
        <pc:spChg chg="add del">
          <ac:chgData name="PALANIAPPAN Devarajan" userId="0ccb0e75-6f62-4860-b5c8-e1d1cc272866" providerId="ADAL" clId="{4531E013-473D-4648-911B-96B8DADA2326}" dt="2024-01-16T09:22:11.309" v="2318" actId="26606"/>
          <ac:spMkLst>
            <pc:docMk/>
            <pc:sldMk cId="3746073292" sldId="258"/>
            <ac:spMk id="248" creationId="{E77AE46B-A945-4A7E-9911-903176079DD0}"/>
          </ac:spMkLst>
        </pc:spChg>
        <pc:spChg chg="add del">
          <ac:chgData name="PALANIAPPAN Devarajan" userId="0ccb0e75-6f62-4860-b5c8-e1d1cc272866" providerId="ADAL" clId="{4531E013-473D-4648-911B-96B8DADA2326}" dt="2024-01-16T09:22:18.120" v="2320" actId="26606"/>
          <ac:spMkLst>
            <pc:docMk/>
            <pc:sldMk cId="3746073292" sldId="258"/>
            <ac:spMk id="250" creationId="{22F15A2D-2324-487D-A02A-BF46C5C580EB}"/>
          </ac:spMkLst>
        </pc:spChg>
        <pc:spChg chg="add del">
          <ac:chgData name="PALANIAPPAN Devarajan" userId="0ccb0e75-6f62-4860-b5c8-e1d1cc272866" providerId="ADAL" clId="{4531E013-473D-4648-911B-96B8DADA2326}" dt="2024-01-16T09:22:18.120" v="2320" actId="26606"/>
          <ac:spMkLst>
            <pc:docMk/>
            <pc:sldMk cId="3746073292" sldId="258"/>
            <ac:spMk id="251" creationId="{17A7F34E-D418-47E2-9F86-2C45BBC31210}"/>
          </ac:spMkLst>
        </pc:spChg>
        <pc:spChg chg="add del">
          <ac:chgData name="PALANIAPPAN Devarajan" userId="0ccb0e75-6f62-4860-b5c8-e1d1cc272866" providerId="ADAL" clId="{4531E013-473D-4648-911B-96B8DADA2326}" dt="2024-01-16T09:23:39.285" v="2342" actId="26606"/>
          <ac:spMkLst>
            <pc:docMk/>
            <pc:sldMk cId="3746073292" sldId="258"/>
            <ac:spMk id="253" creationId="{3DAD86CA-8235-409B-982B-5E7A033E2392}"/>
          </ac:spMkLst>
        </pc:spChg>
        <pc:spChg chg="add del">
          <ac:chgData name="PALANIAPPAN Devarajan" userId="0ccb0e75-6f62-4860-b5c8-e1d1cc272866" providerId="ADAL" clId="{4531E013-473D-4648-911B-96B8DADA2326}" dt="2024-01-16T09:23:39.285" v="2342" actId="26606"/>
          <ac:spMkLst>
            <pc:docMk/>
            <pc:sldMk cId="3746073292" sldId="258"/>
            <ac:spMk id="254" creationId="{9F234FBA-3501-47B4-AE0C-AA4AFBC8F603}"/>
          </ac:spMkLst>
        </pc:spChg>
        <pc:spChg chg="add del">
          <ac:chgData name="PALANIAPPAN Devarajan" userId="0ccb0e75-6f62-4860-b5c8-e1d1cc272866" providerId="ADAL" clId="{4531E013-473D-4648-911B-96B8DADA2326}" dt="2024-01-16T09:23:39.285" v="2342" actId="26606"/>
          <ac:spMkLst>
            <pc:docMk/>
            <pc:sldMk cId="3746073292" sldId="258"/>
            <ac:spMk id="255" creationId="{B5EF893B-0491-416E-9D33-BADE9600792A}"/>
          </ac:spMkLst>
        </pc:spChg>
        <pc:grpChg chg="add del">
          <ac:chgData name="PALANIAPPAN Devarajan" userId="0ccb0e75-6f62-4860-b5c8-e1d1cc272866" providerId="ADAL" clId="{4531E013-473D-4648-911B-96B8DADA2326}" dt="2024-01-16T09:22:08.382" v="2316" actId="26606"/>
          <ac:grpSpMkLst>
            <pc:docMk/>
            <pc:sldMk cId="3746073292" sldId="258"/>
            <ac:grpSpMk id="240" creationId="{5FE9FE4C-C9E0-4C54-8010-EA9D29CD4D59}"/>
          </ac:grpSpMkLst>
        </pc:grpChg>
        <pc:picChg chg="mod">
          <ac:chgData name="PALANIAPPAN Devarajan" userId="0ccb0e75-6f62-4860-b5c8-e1d1cc272866" providerId="ADAL" clId="{4531E013-473D-4648-911B-96B8DADA2326}" dt="2024-01-16T09:25:43.118" v="2360" actId="1076"/>
          <ac:picMkLst>
            <pc:docMk/>
            <pc:sldMk cId="3746073292" sldId="258"/>
            <ac:picMk id="3" creationId="{B72DC1CA-A9B8-595E-6A45-669315FF06E1}"/>
          </ac:picMkLst>
        </pc:picChg>
        <pc:cxnChg chg="add del">
          <ac:chgData name="PALANIAPPAN Devarajan" userId="0ccb0e75-6f62-4860-b5c8-e1d1cc272866" providerId="ADAL" clId="{4531E013-473D-4648-911B-96B8DADA2326}" dt="2024-01-16T09:23:39.285" v="2342" actId="26606"/>
          <ac:cxnSpMkLst>
            <pc:docMk/>
            <pc:sldMk cId="3746073292" sldId="258"/>
            <ac:cxnSpMk id="256" creationId="{469F4FF8-F8B0-4630-BA1B-0D8B324CD5FF}"/>
          </ac:cxnSpMkLst>
        </pc:cxnChg>
      </pc:sldChg>
      <pc:sldChg chg="addSp delSp modSp mod modTransition setBg">
        <pc:chgData name="PALANIAPPAN Devarajan" userId="0ccb0e75-6f62-4860-b5c8-e1d1cc272866" providerId="ADAL" clId="{4531E013-473D-4648-911B-96B8DADA2326}" dt="2024-01-16T12:48:08.127" v="3130"/>
        <pc:sldMkLst>
          <pc:docMk/>
          <pc:sldMk cId="1618717082" sldId="259"/>
        </pc:sldMkLst>
        <pc:picChg chg="mod">
          <ac:chgData name="PALANIAPPAN Devarajan" userId="0ccb0e75-6f62-4860-b5c8-e1d1cc272866" providerId="ADAL" clId="{4531E013-473D-4648-911B-96B8DADA2326}" dt="2024-01-16T09:23:56.195" v="2346" actId="1076"/>
          <ac:picMkLst>
            <pc:docMk/>
            <pc:sldMk cId="1618717082" sldId="259"/>
            <ac:picMk id="2" creationId="{4FC51E83-06E8-B0AD-1343-87EE73A43560}"/>
          </ac:picMkLst>
        </pc:picChg>
        <pc:picChg chg="mod">
          <ac:chgData name="PALANIAPPAN Devarajan" userId="0ccb0e75-6f62-4860-b5c8-e1d1cc272866" providerId="ADAL" clId="{4531E013-473D-4648-911B-96B8DADA2326}" dt="2024-01-16T09:23:36.148" v="2335" actId="1076"/>
          <ac:picMkLst>
            <pc:docMk/>
            <pc:sldMk cId="1618717082" sldId="259"/>
            <ac:picMk id="3" creationId="{FF4F6D5B-FA84-C45C-E3BB-6EB8142ED499}"/>
          </ac:picMkLst>
        </pc:picChg>
        <pc:picChg chg="add del mod">
          <ac:chgData name="PALANIAPPAN Devarajan" userId="0ccb0e75-6f62-4860-b5c8-e1d1cc272866" providerId="ADAL" clId="{4531E013-473D-4648-911B-96B8DADA2326}" dt="2024-01-16T09:23:46.856" v="2344" actId="478"/>
          <ac:picMkLst>
            <pc:docMk/>
            <pc:sldMk cId="1618717082" sldId="259"/>
            <ac:picMk id="4" creationId="{383E92FC-3940-E186-CA5A-FDBAA27498AA}"/>
          </ac:picMkLst>
        </pc:picChg>
      </pc:sldChg>
      <pc:sldChg chg="addSp delSp modSp mod modTransition setBg">
        <pc:chgData name="PALANIAPPAN Devarajan" userId="0ccb0e75-6f62-4860-b5c8-e1d1cc272866" providerId="ADAL" clId="{4531E013-473D-4648-911B-96B8DADA2326}" dt="2024-01-17T10:16:37.392" v="3324" actId="1076"/>
        <pc:sldMkLst>
          <pc:docMk/>
          <pc:sldMk cId="3601926064" sldId="261"/>
        </pc:sldMkLst>
        <pc:spChg chg="mod">
          <ac:chgData name="PALANIAPPAN Devarajan" userId="0ccb0e75-6f62-4860-b5c8-e1d1cc272866" providerId="ADAL" clId="{4531E013-473D-4648-911B-96B8DADA2326}" dt="2024-01-16T10:53:37.291" v="2954" actId="26606"/>
          <ac:spMkLst>
            <pc:docMk/>
            <pc:sldMk cId="3601926064" sldId="261"/>
            <ac:spMk id="3" creationId="{DB51F9BD-BE84-E504-9F1A-7C664C8DBFC9}"/>
          </ac:spMkLst>
        </pc:spChg>
        <pc:spChg chg="del">
          <ac:chgData name="PALANIAPPAN Devarajan" userId="0ccb0e75-6f62-4860-b5c8-e1d1cc272866" providerId="ADAL" clId="{4531E013-473D-4648-911B-96B8DADA2326}" dt="2024-01-16T10:52:33.952" v="2942" actId="26606"/>
          <ac:spMkLst>
            <pc:docMk/>
            <pc:sldMk cId="3601926064" sldId="261"/>
            <ac:spMk id="144" creationId="{47942995-B07F-4636-9A06-C6A104B260A8}"/>
          </ac:spMkLst>
        </pc:spChg>
        <pc:spChg chg="del">
          <ac:chgData name="PALANIAPPAN Devarajan" userId="0ccb0e75-6f62-4860-b5c8-e1d1cc272866" providerId="ADAL" clId="{4531E013-473D-4648-911B-96B8DADA2326}" dt="2024-01-16T10:52:33.952" v="2942" actId="26606"/>
          <ac:spMkLst>
            <pc:docMk/>
            <pc:sldMk cId="3601926064" sldId="261"/>
            <ac:spMk id="162" creationId="{B81933D1-5615-42C7-9C0B-4EB7105CCE2D}"/>
          </ac:spMkLst>
        </pc:spChg>
        <pc:spChg chg="del">
          <ac:chgData name="PALANIAPPAN Devarajan" userId="0ccb0e75-6f62-4860-b5c8-e1d1cc272866" providerId="ADAL" clId="{4531E013-473D-4648-911B-96B8DADA2326}" dt="2024-01-16T10:52:33.952" v="2942" actId="26606"/>
          <ac:spMkLst>
            <pc:docMk/>
            <pc:sldMk cId="3601926064" sldId="261"/>
            <ac:spMk id="163" creationId="{19C9EAEA-39D0-4B0E-A0EB-51E7B26740B1}"/>
          </ac:spMkLst>
        </pc:spChg>
        <pc:spChg chg="add del">
          <ac:chgData name="PALANIAPPAN Devarajan" userId="0ccb0e75-6f62-4860-b5c8-e1d1cc272866" providerId="ADAL" clId="{4531E013-473D-4648-911B-96B8DADA2326}" dt="2024-01-16T10:53:37.291" v="2954" actId="26606"/>
          <ac:spMkLst>
            <pc:docMk/>
            <pc:sldMk cId="3601926064" sldId="261"/>
            <ac:spMk id="168" creationId="{47942995-B07F-4636-9A06-C6A104B260A8}"/>
          </ac:spMkLst>
        </pc:spChg>
        <pc:spChg chg="add del">
          <ac:chgData name="PALANIAPPAN Devarajan" userId="0ccb0e75-6f62-4860-b5c8-e1d1cc272866" providerId="ADAL" clId="{4531E013-473D-4648-911B-96B8DADA2326}" dt="2024-01-16T10:53:37.291" v="2954" actId="26606"/>
          <ac:spMkLst>
            <pc:docMk/>
            <pc:sldMk cId="3601926064" sldId="261"/>
            <ac:spMk id="175" creationId="{B81933D1-5615-42C7-9C0B-4EB7105CCE2D}"/>
          </ac:spMkLst>
        </pc:spChg>
        <pc:spChg chg="add del">
          <ac:chgData name="PALANIAPPAN Devarajan" userId="0ccb0e75-6f62-4860-b5c8-e1d1cc272866" providerId="ADAL" clId="{4531E013-473D-4648-911B-96B8DADA2326}" dt="2024-01-16T10:53:37.291" v="2954" actId="26606"/>
          <ac:spMkLst>
            <pc:docMk/>
            <pc:sldMk cId="3601926064" sldId="261"/>
            <ac:spMk id="177" creationId="{19C9EAEA-39D0-4B0E-A0EB-51E7B26740B1}"/>
          </ac:spMkLst>
        </pc:spChg>
        <pc:spChg chg="add del">
          <ac:chgData name="PALANIAPPAN Devarajan" userId="0ccb0e75-6f62-4860-b5c8-e1d1cc272866" providerId="ADAL" clId="{4531E013-473D-4648-911B-96B8DADA2326}" dt="2024-01-16T10:53:37.291" v="2954" actId="26606"/>
          <ac:spMkLst>
            <pc:docMk/>
            <pc:sldMk cId="3601926064" sldId="261"/>
            <ac:spMk id="179" creationId="{91DC6ABD-215C-4EA8-A483-CEF5B99AB385}"/>
          </ac:spMkLst>
        </pc:spChg>
        <pc:spChg chg="add del">
          <ac:chgData name="PALANIAPPAN Devarajan" userId="0ccb0e75-6f62-4860-b5c8-e1d1cc272866" providerId="ADAL" clId="{4531E013-473D-4648-911B-96B8DADA2326}" dt="2024-01-16T10:53:27.472" v="2952" actId="26606"/>
          <ac:spMkLst>
            <pc:docMk/>
            <pc:sldMk cId="3601926064" sldId="261"/>
            <ac:spMk id="182" creationId="{BA79A7CF-01AF-4178-9369-94E0C90EB046}"/>
          </ac:spMkLst>
        </pc:spChg>
        <pc:spChg chg="add del">
          <ac:chgData name="PALANIAPPAN Devarajan" userId="0ccb0e75-6f62-4860-b5c8-e1d1cc272866" providerId="ADAL" clId="{4531E013-473D-4648-911B-96B8DADA2326}" dt="2024-01-16T10:53:37.291" v="2954" actId="26606"/>
          <ac:spMkLst>
            <pc:docMk/>
            <pc:sldMk cId="3601926064" sldId="261"/>
            <ac:spMk id="183" creationId="{04357C93-F0CB-4A1C-8F77-4E9063789819}"/>
          </ac:spMkLst>
        </pc:spChg>
        <pc:spChg chg="add del">
          <ac:chgData name="PALANIAPPAN Devarajan" userId="0ccb0e75-6f62-4860-b5c8-e1d1cc272866" providerId="ADAL" clId="{4531E013-473D-4648-911B-96B8DADA2326}" dt="2024-01-16T10:53:27.472" v="2952" actId="26606"/>
          <ac:spMkLst>
            <pc:docMk/>
            <pc:sldMk cId="3601926064" sldId="261"/>
            <ac:spMk id="184" creationId="{99413ED5-9ED4-4772-BCE4-2BCAE6B12E35}"/>
          </ac:spMkLst>
        </pc:spChg>
        <pc:spChg chg="add del">
          <ac:chgData name="PALANIAPPAN Devarajan" userId="0ccb0e75-6f62-4860-b5c8-e1d1cc272866" providerId="ADAL" clId="{4531E013-473D-4648-911B-96B8DADA2326}" dt="2024-01-16T10:53:27.472" v="2952" actId="26606"/>
          <ac:spMkLst>
            <pc:docMk/>
            <pc:sldMk cId="3601926064" sldId="261"/>
            <ac:spMk id="186" creationId="{04357C93-F0CB-4A1C-8F77-4E9063789819}"/>
          </ac:spMkLst>
        </pc:spChg>
        <pc:spChg chg="add del">
          <ac:chgData name="PALANIAPPAN Devarajan" userId="0ccb0e75-6f62-4860-b5c8-e1d1cc272866" providerId="ADAL" clId="{4531E013-473D-4648-911B-96B8DADA2326}" dt="2024-01-16T10:53:27.472" v="2952" actId="26606"/>
          <ac:spMkLst>
            <pc:docMk/>
            <pc:sldMk cId="3601926064" sldId="261"/>
            <ac:spMk id="188" creationId="{90F533E9-6690-41A8-A372-4C6C622D028D}"/>
          </ac:spMkLst>
        </pc:spChg>
        <pc:grpChg chg="del">
          <ac:chgData name="PALANIAPPAN Devarajan" userId="0ccb0e75-6f62-4860-b5c8-e1d1cc272866" providerId="ADAL" clId="{4531E013-473D-4648-911B-96B8DADA2326}" dt="2024-01-16T10:52:33.952" v="2942" actId="26606"/>
          <ac:grpSpMkLst>
            <pc:docMk/>
            <pc:sldMk cId="3601926064" sldId="261"/>
            <ac:grpSpMk id="149" creationId="{032D8612-31EB-44CF-A1D0-14FD4C705424}"/>
          </ac:grpSpMkLst>
        </pc:grpChg>
        <pc:grpChg chg="add del">
          <ac:chgData name="PALANIAPPAN Devarajan" userId="0ccb0e75-6f62-4860-b5c8-e1d1cc272866" providerId="ADAL" clId="{4531E013-473D-4648-911B-96B8DADA2326}" dt="2024-01-16T10:53:37.291" v="2954" actId="26606"/>
          <ac:grpSpMkLst>
            <pc:docMk/>
            <pc:sldMk cId="3601926064" sldId="261"/>
            <ac:grpSpMk id="170" creationId="{032D8612-31EB-44CF-A1D0-14FD4C705424}"/>
          </ac:grpSpMkLst>
        </pc:grpChg>
        <pc:grpChg chg="add del">
          <ac:chgData name="PALANIAPPAN Devarajan" userId="0ccb0e75-6f62-4860-b5c8-e1d1cc272866" providerId="ADAL" clId="{4531E013-473D-4648-911B-96B8DADA2326}" dt="2024-01-16T10:53:37.291" v="2954" actId="26606"/>
          <ac:grpSpMkLst>
            <pc:docMk/>
            <pc:sldMk cId="3601926064" sldId="261"/>
            <ac:grpSpMk id="180" creationId="{3AF6A671-C637-4547-85F4-51B6D1881399}"/>
          </ac:grpSpMkLst>
        </pc:grpChg>
        <pc:graphicFrameChg chg="add mod modGraphic">
          <ac:chgData name="PALANIAPPAN Devarajan" userId="0ccb0e75-6f62-4860-b5c8-e1d1cc272866" providerId="ADAL" clId="{4531E013-473D-4648-911B-96B8DADA2326}" dt="2024-01-17T10:16:37.392" v="3324" actId="1076"/>
          <ac:graphicFrameMkLst>
            <pc:docMk/>
            <pc:sldMk cId="3601926064" sldId="261"/>
            <ac:graphicFrameMk id="5" creationId="{FA12047C-1D7A-7801-C04D-459F092CCD9E}"/>
          </ac:graphicFrameMkLst>
        </pc:graphicFrameChg>
        <pc:picChg chg="del">
          <ac:chgData name="PALANIAPPAN Devarajan" userId="0ccb0e75-6f62-4860-b5c8-e1d1cc272866" providerId="ADAL" clId="{4531E013-473D-4648-911B-96B8DADA2326}" dt="2024-01-16T10:04:03.597" v="2685" actId="478"/>
          <ac:picMkLst>
            <pc:docMk/>
            <pc:sldMk cId="3601926064" sldId="261"/>
            <ac:picMk id="2" creationId="{A8BA4DFE-34D2-B5A6-04B1-D00F7502CBE2}"/>
          </ac:picMkLst>
        </pc:picChg>
        <pc:picChg chg="del">
          <ac:chgData name="PALANIAPPAN Devarajan" userId="0ccb0e75-6f62-4860-b5c8-e1d1cc272866" providerId="ADAL" clId="{4531E013-473D-4648-911B-96B8DADA2326}" dt="2024-01-16T10:04:07.547" v="2686" actId="478"/>
          <ac:picMkLst>
            <pc:docMk/>
            <pc:sldMk cId="3601926064" sldId="261"/>
            <ac:picMk id="4" creationId="{EA18A8B5-5FD2-F9C0-E95E-93C810D91711}"/>
          </ac:picMkLst>
        </pc:picChg>
      </pc:sldChg>
      <pc:sldChg chg="addSp delSp modSp mod modTransition setBg">
        <pc:chgData name="PALANIAPPAN Devarajan" userId="0ccb0e75-6f62-4860-b5c8-e1d1cc272866" providerId="ADAL" clId="{4531E013-473D-4648-911B-96B8DADA2326}" dt="2024-01-16T12:48:08.127" v="3130"/>
        <pc:sldMkLst>
          <pc:docMk/>
          <pc:sldMk cId="3440000441" sldId="263"/>
        </pc:sldMkLst>
        <pc:spChg chg="del">
          <ac:chgData name="PALANIAPPAN Devarajan" userId="0ccb0e75-6f62-4860-b5c8-e1d1cc272866" providerId="ADAL" clId="{4531E013-473D-4648-911B-96B8DADA2326}" dt="2024-01-16T07:27:00.252" v="2127" actId="26606"/>
          <ac:spMkLst>
            <pc:docMk/>
            <pc:sldMk cId="3440000441" sldId="263"/>
            <ac:spMk id="30" creationId="{F3060C83-F051-4F0E-ABAD-AA0DFC48B218}"/>
          </ac:spMkLst>
        </pc:spChg>
        <pc:spChg chg="del">
          <ac:chgData name="PALANIAPPAN Devarajan" userId="0ccb0e75-6f62-4860-b5c8-e1d1cc272866" providerId="ADAL" clId="{4531E013-473D-4648-911B-96B8DADA2326}" dt="2024-01-16T07:27:00.252" v="2127" actId="26606"/>
          <ac:spMkLst>
            <pc:docMk/>
            <pc:sldMk cId="3440000441" sldId="263"/>
            <ac:spMk id="32" creationId="{83C98ABE-055B-441F-B07E-44F97F083C39}"/>
          </ac:spMkLst>
        </pc:spChg>
        <pc:spChg chg="del">
          <ac:chgData name="PALANIAPPAN Devarajan" userId="0ccb0e75-6f62-4860-b5c8-e1d1cc272866" providerId="ADAL" clId="{4531E013-473D-4648-911B-96B8DADA2326}" dt="2024-01-16T07:27:00.252" v="2127" actId="26606"/>
          <ac:spMkLst>
            <pc:docMk/>
            <pc:sldMk cId="3440000441" sldId="263"/>
            <ac:spMk id="34" creationId="{29FDB030-9B49-4CED-8CCD-4D99382388AC}"/>
          </ac:spMkLst>
        </pc:spChg>
        <pc:spChg chg="del">
          <ac:chgData name="PALANIAPPAN Devarajan" userId="0ccb0e75-6f62-4860-b5c8-e1d1cc272866" providerId="ADAL" clId="{4531E013-473D-4648-911B-96B8DADA2326}" dt="2024-01-16T07:27:00.252" v="2127" actId="26606"/>
          <ac:spMkLst>
            <pc:docMk/>
            <pc:sldMk cId="3440000441" sldId="263"/>
            <ac:spMk id="36" creationId="{3783CA14-24A1-485C-8B30-D6A5D87987AD}"/>
          </ac:spMkLst>
        </pc:spChg>
        <pc:spChg chg="del">
          <ac:chgData name="PALANIAPPAN Devarajan" userId="0ccb0e75-6f62-4860-b5c8-e1d1cc272866" providerId="ADAL" clId="{4531E013-473D-4648-911B-96B8DADA2326}" dt="2024-01-16T07:27:00.252" v="2127" actId="26606"/>
          <ac:spMkLst>
            <pc:docMk/>
            <pc:sldMk cId="3440000441" sldId="263"/>
            <ac:spMk id="38" creationId="{9A97C86A-04D6-40F7-AE84-31AB43E6A846}"/>
          </ac:spMkLst>
        </pc:spChg>
        <pc:spChg chg="del">
          <ac:chgData name="PALANIAPPAN Devarajan" userId="0ccb0e75-6f62-4860-b5c8-e1d1cc272866" providerId="ADAL" clId="{4531E013-473D-4648-911B-96B8DADA2326}" dt="2024-01-16T07:27:00.252" v="2127" actId="26606"/>
          <ac:spMkLst>
            <pc:docMk/>
            <pc:sldMk cId="3440000441" sldId="263"/>
            <ac:spMk id="40" creationId="{FF9F2414-84E8-453E-B1F3-389FDE8192D9}"/>
          </ac:spMkLst>
        </pc:spChg>
        <pc:spChg chg="del">
          <ac:chgData name="PALANIAPPAN Devarajan" userId="0ccb0e75-6f62-4860-b5c8-e1d1cc272866" providerId="ADAL" clId="{4531E013-473D-4648-911B-96B8DADA2326}" dt="2024-01-16T07:27:00.252" v="2127" actId="26606"/>
          <ac:spMkLst>
            <pc:docMk/>
            <pc:sldMk cId="3440000441" sldId="263"/>
            <ac:spMk id="42" creationId="{3ECA69A1-7536-43AC-85EF-C7106179F5ED}"/>
          </ac:spMkLst>
        </pc:spChg>
        <pc:spChg chg="add del">
          <ac:chgData name="PALANIAPPAN Devarajan" userId="0ccb0e75-6f62-4860-b5c8-e1d1cc272866" providerId="ADAL" clId="{4531E013-473D-4648-911B-96B8DADA2326}" dt="2024-01-16T07:27:48.292" v="2134" actId="26606"/>
          <ac:spMkLst>
            <pc:docMk/>
            <pc:sldMk cId="3440000441" sldId="263"/>
            <ac:spMk id="44" creationId="{63644BFD-D22E-4019-B666-387DA51AEAFD}"/>
          </ac:spMkLst>
        </pc:spChg>
        <pc:spChg chg="add del">
          <ac:chgData name="PALANIAPPAN Devarajan" userId="0ccb0e75-6f62-4860-b5c8-e1d1cc272866" providerId="ADAL" clId="{4531E013-473D-4648-911B-96B8DADA2326}" dt="2024-01-16T07:27:48.292" v="2134" actId="26606"/>
          <ac:spMkLst>
            <pc:docMk/>
            <pc:sldMk cId="3440000441" sldId="263"/>
            <ac:spMk id="48" creationId="{3776B14B-F2F4-4825-8DA8-8C7A0F2B3960}"/>
          </ac:spMkLst>
        </pc:spChg>
        <pc:spChg chg="add">
          <ac:chgData name="PALANIAPPAN Devarajan" userId="0ccb0e75-6f62-4860-b5c8-e1d1cc272866" providerId="ADAL" clId="{4531E013-473D-4648-911B-96B8DADA2326}" dt="2024-01-16T07:27:48.292" v="2134" actId="26606"/>
          <ac:spMkLst>
            <pc:docMk/>
            <pc:sldMk cId="3440000441" sldId="263"/>
            <ac:spMk id="55" creationId="{3DAD86CA-8235-409B-982B-5E7A033E2392}"/>
          </ac:spMkLst>
        </pc:spChg>
        <pc:spChg chg="add">
          <ac:chgData name="PALANIAPPAN Devarajan" userId="0ccb0e75-6f62-4860-b5c8-e1d1cc272866" providerId="ADAL" clId="{4531E013-473D-4648-911B-96B8DADA2326}" dt="2024-01-16T07:27:48.292" v="2134" actId="26606"/>
          <ac:spMkLst>
            <pc:docMk/>
            <pc:sldMk cId="3440000441" sldId="263"/>
            <ac:spMk id="57" creationId="{9F234FBA-3501-47B4-AE0C-AA4AFBC8F603}"/>
          </ac:spMkLst>
        </pc:spChg>
        <pc:spChg chg="add">
          <ac:chgData name="PALANIAPPAN Devarajan" userId="0ccb0e75-6f62-4860-b5c8-e1d1cc272866" providerId="ADAL" clId="{4531E013-473D-4648-911B-96B8DADA2326}" dt="2024-01-16T07:27:48.292" v="2134" actId="26606"/>
          <ac:spMkLst>
            <pc:docMk/>
            <pc:sldMk cId="3440000441" sldId="263"/>
            <ac:spMk id="59" creationId="{B5EF893B-0491-416E-9D33-BADE9600792A}"/>
          </ac:spMkLst>
        </pc:spChg>
        <pc:grpChg chg="add del">
          <ac:chgData name="PALANIAPPAN Devarajan" userId="0ccb0e75-6f62-4860-b5c8-e1d1cc272866" providerId="ADAL" clId="{4531E013-473D-4648-911B-96B8DADA2326}" dt="2024-01-16T07:27:48.292" v="2134" actId="26606"/>
          <ac:grpSpMkLst>
            <pc:docMk/>
            <pc:sldMk cId="3440000441" sldId="263"/>
            <ac:grpSpMk id="45" creationId="{5FE9FE4C-C9E0-4C54-8010-EA9D29CD4D59}"/>
          </ac:grpSpMkLst>
        </pc:grpChg>
        <pc:picChg chg="mod">
          <ac:chgData name="PALANIAPPAN Devarajan" userId="0ccb0e75-6f62-4860-b5c8-e1d1cc272866" providerId="ADAL" clId="{4531E013-473D-4648-911B-96B8DADA2326}" dt="2024-01-16T10:19:51.707" v="2831" actId="1076"/>
          <ac:picMkLst>
            <pc:docMk/>
            <pc:sldMk cId="3440000441" sldId="263"/>
            <ac:picMk id="3" creationId="{C0BA9D03-2183-19B7-36C9-4F3A500AE6DC}"/>
          </ac:picMkLst>
        </pc:picChg>
        <pc:cxnChg chg="add">
          <ac:chgData name="PALANIAPPAN Devarajan" userId="0ccb0e75-6f62-4860-b5c8-e1d1cc272866" providerId="ADAL" clId="{4531E013-473D-4648-911B-96B8DADA2326}" dt="2024-01-16T07:27:48.292" v="2134" actId="26606"/>
          <ac:cxnSpMkLst>
            <pc:docMk/>
            <pc:sldMk cId="3440000441" sldId="263"/>
            <ac:cxnSpMk id="61" creationId="{469F4FF8-F8B0-4630-BA1B-0D8B324CD5FF}"/>
          </ac:cxnSpMkLst>
        </pc:cxnChg>
      </pc:sldChg>
      <pc:sldChg chg="addSp delSp modSp mod modTransition setBg">
        <pc:chgData name="PALANIAPPAN Devarajan" userId="0ccb0e75-6f62-4860-b5c8-e1d1cc272866" providerId="ADAL" clId="{4531E013-473D-4648-911B-96B8DADA2326}" dt="2024-01-16T12:57:57.545" v="3165" actId="20577"/>
        <pc:sldMkLst>
          <pc:docMk/>
          <pc:sldMk cId="466637426" sldId="264"/>
        </pc:sldMkLst>
        <pc:spChg chg="mod">
          <ac:chgData name="PALANIAPPAN Devarajan" userId="0ccb0e75-6f62-4860-b5c8-e1d1cc272866" providerId="ADAL" clId="{4531E013-473D-4648-911B-96B8DADA2326}" dt="2024-01-16T12:57:57.545" v="3165" actId="20577"/>
          <ac:spMkLst>
            <pc:docMk/>
            <pc:sldMk cId="466637426" sldId="264"/>
            <ac:spMk id="3" creationId="{537B1A4D-5167-487F-44C3-774F90CE7D4D}"/>
          </ac:spMkLst>
        </pc:spChg>
        <pc:spChg chg="mod">
          <ac:chgData name="PALANIAPPAN Devarajan" userId="0ccb0e75-6f62-4860-b5c8-e1d1cc272866" providerId="ADAL" clId="{4531E013-473D-4648-911B-96B8DADA2326}" dt="2024-01-16T07:23:17.214" v="2094" actId="1076"/>
          <ac:spMkLst>
            <pc:docMk/>
            <pc:sldMk cId="466637426" sldId="264"/>
            <ac:spMk id="6" creationId="{F027EBC5-50C2-A9D1-1D55-23B00C383E3D}"/>
          </ac:spMkLst>
        </pc:spChg>
        <pc:spChg chg="del">
          <ac:chgData name="PALANIAPPAN Devarajan" userId="0ccb0e75-6f62-4860-b5c8-e1d1cc272866" providerId="ADAL" clId="{4531E013-473D-4648-911B-96B8DADA2326}" dt="2024-01-16T06:37:03.154" v="1840" actId="26606"/>
          <ac:spMkLst>
            <pc:docMk/>
            <pc:sldMk cId="466637426" sldId="264"/>
            <ac:spMk id="151" creationId="{B50AB553-2A96-4A92-96F2-93548E096954}"/>
          </ac:spMkLst>
        </pc:spChg>
        <pc:spChg chg="add del">
          <ac:chgData name="PALANIAPPAN Devarajan" userId="0ccb0e75-6f62-4860-b5c8-e1d1cc272866" providerId="ADAL" clId="{4531E013-473D-4648-911B-96B8DADA2326}" dt="2024-01-16T06:38:04.622" v="1855" actId="26606"/>
          <ac:spMkLst>
            <pc:docMk/>
            <pc:sldMk cId="466637426" sldId="264"/>
            <ac:spMk id="153" creationId="{2EB492CD-616E-47F8-933B-5E2D952A0593}"/>
          </ac:spMkLst>
        </pc:spChg>
        <pc:spChg chg="add del">
          <ac:chgData name="PALANIAPPAN Devarajan" userId="0ccb0e75-6f62-4860-b5c8-e1d1cc272866" providerId="ADAL" clId="{4531E013-473D-4648-911B-96B8DADA2326}" dt="2024-01-16T06:38:04.622" v="1855" actId="26606"/>
          <ac:spMkLst>
            <pc:docMk/>
            <pc:sldMk cId="466637426" sldId="264"/>
            <ac:spMk id="158" creationId="{59383CF9-23B5-4335-9B21-1791C4CF1C75}"/>
          </ac:spMkLst>
        </pc:spChg>
        <pc:spChg chg="add del">
          <ac:chgData name="PALANIAPPAN Devarajan" userId="0ccb0e75-6f62-4860-b5c8-e1d1cc272866" providerId="ADAL" clId="{4531E013-473D-4648-911B-96B8DADA2326}" dt="2024-01-16T06:38:04.622" v="1855" actId="26606"/>
          <ac:spMkLst>
            <pc:docMk/>
            <pc:sldMk cId="466637426" sldId="264"/>
            <ac:spMk id="160" creationId="{0007FE00-9498-4706-B255-6437B0252C02}"/>
          </ac:spMkLst>
        </pc:spChg>
        <pc:spChg chg="add del">
          <ac:chgData name="PALANIAPPAN Devarajan" userId="0ccb0e75-6f62-4860-b5c8-e1d1cc272866" providerId="ADAL" clId="{4531E013-473D-4648-911B-96B8DADA2326}" dt="2024-01-16T06:37:45.024" v="1852" actId="26606"/>
          <ac:spMkLst>
            <pc:docMk/>
            <pc:sldMk cId="466637426" sldId="264"/>
            <ac:spMk id="165" creationId="{3AD318CC-E2A8-4E27-9548-A047A78999B1}"/>
          </ac:spMkLst>
        </pc:spChg>
        <pc:spChg chg="add del">
          <ac:chgData name="PALANIAPPAN Devarajan" userId="0ccb0e75-6f62-4860-b5c8-e1d1cc272866" providerId="ADAL" clId="{4531E013-473D-4648-911B-96B8DADA2326}" dt="2024-01-16T06:37:45.024" v="1852" actId="26606"/>
          <ac:spMkLst>
            <pc:docMk/>
            <pc:sldMk cId="466637426" sldId="264"/>
            <ac:spMk id="171" creationId="{2C1BBA94-3F40-40AA-8BB9-E69E25E537C1}"/>
          </ac:spMkLst>
        </pc:spChg>
        <pc:spChg chg="add del">
          <ac:chgData name="PALANIAPPAN Devarajan" userId="0ccb0e75-6f62-4860-b5c8-e1d1cc272866" providerId="ADAL" clId="{4531E013-473D-4648-911B-96B8DADA2326}" dt="2024-01-16T06:38:04.606" v="1854" actId="26606"/>
          <ac:spMkLst>
            <pc:docMk/>
            <pc:sldMk cId="466637426" sldId="264"/>
            <ac:spMk id="173" creationId="{100EDD19-6802-4EC3-95CE-CFFAB042CFD6}"/>
          </ac:spMkLst>
        </pc:spChg>
        <pc:spChg chg="add del">
          <ac:chgData name="PALANIAPPAN Devarajan" userId="0ccb0e75-6f62-4860-b5c8-e1d1cc272866" providerId="ADAL" clId="{4531E013-473D-4648-911B-96B8DADA2326}" dt="2024-01-16T06:38:04.606" v="1854" actId="26606"/>
          <ac:spMkLst>
            <pc:docMk/>
            <pc:sldMk cId="466637426" sldId="264"/>
            <ac:spMk id="174" creationId="{DB17E863-922E-4C26-BD64-E8FD41D28661}"/>
          </ac:spMkLst>
        </pc:spChg>
        <pc:spChg chg="add del">
          <ac:chgData name="PALANIAPPAN Devarajan" userId="0ccb0e75-6f62-4860-b5c8-e1d1cc272866" providerId="ADAL" clId="{4531E013-473D-4648-911B-96B8DADA2326}" dt="2024-01-16T06:39:11.008" v="1878" actId="26606"/>
          <ac:spMkLst>
            <pc:docMk/>
            <pc:sldMk cId="466637426" sldId="264"/>
            <ac:spMk id="176" creationId="{3AD318CC-E2A8-4E27-9548-A047A78999B1}"/>
          </ac:spMkLst>
        </pc:spChg>
        <pc:spChg chg="add del">
          <ac:chgData name="PALANIAPPAN Devarajan" userId="0ccb0e75-6f62-4860-b5c8-e1d1cc272866" providerId="ADAL" clId="{4531E013-473D-4648-911B-96B8DADA2326}" dt="2024-01-16T06:39:11.008" v="1878" actId="26606"/>
          <ac:spMkLst>
            <pc:docMk/>
            <pc:sldMk cId="466637426" sldId="264"/>
            <ac:spMk id="178" creationId="{2C1BBA94-3F40-40AA-8BB9-E69E25E537C1}"/>
          </ac:spMkLst>
        </pc:spChg>
        <pc:spChg chg="add del">
          <ac:chgData name="PALANIAPPAN Devarajan" userId="0ccb0e75-6f62-4860-b5c8-e1d1cc272866" providerId="ADAL" clId="{4531E013-473D-4648-911B-96B8DADA2326}" dt="2024-01-16T06:38:58.572" v="1874" actId="26606"/>
          <ac:spMkLst>
            <pc:docMk/>
            <pc:sldMk cId="466637426" sldId="264"/>
            <ac:spMk id="183" creationId="{8B9AA7C6-5E5A-498E-A6DF-A943376E09BC}"/>
          </ac:spMkLst>
        </pc:spChg>
        <pc:spChg chg="add del">
          <ac:chgData name="PALANIAPPAN Devarajan" userId="0ccb0e75-6f62-4860-b5c8-e1d1cc272866" providerId="ADAL" clId="{4531E013-473D-4648-911B-96B8DADA2326}" dt="2024-01-16T06:39:10.998" v="1877" actId="26606"/>
          <ac:spMkLst>
            <pc:docMk/>
            <pc:sldMk cId="466637426" sldId="264"/>
            <ac:spMk id="187" creationId="{7F488E8B-4E1E-4402-8935-D4E6C02615C7}"/>
          </ac:spMkLst>
        </pc:spChg>
        <pc:spChg chg="add del">
          <ac:chgData name="PALANIAPPAN Devarajan" userId="0ccb0e75-6f62-4860-b5c8-e1d1cc272866" providerId="ADAL" clId="{4531E013-473D-4648-911B-96B8DADA2326}" dt="2024-01-16T06:38:58.572" v="1874" actId="26606"/>
          <ac:spMkLst>
            <pc:docMk/>
            <pc:sldMk cId="466637426" sldId="264"/>
            <ac:spMk id="189" creationId="{81E140AE-0ABF-47C8-BF32-7D2F0CF2BA44}"/>
          </ac:spMkLst>
        </pc:spChg>
        <pc:spChg chg="add del">
          <ac:chgData name="PALANIAPPAN Devarajan" userId="0ccb0e75-6f62-4860-b5c8-e1d1cc272866" providerId="ADAL" clId="{4531E013-473D-4648-911B-96B8DADA2326}" dt="2024-01-16T06:38:58.572" v="1874" actId="26606"/>
          <ac:spMkLst>
            <pc:docMk/>
            <pc:sldMk cId="466637426" sldId="264"/>
            <ac:spMk id="191" creationId="{CBC4F608-B4B8-48C3-9572-C0F061B1CD99}"/>
          </ac:spMkLst>
        </pc:spChg>
        <pc:spChg chg="add del">
          <ac:chgData name="PALANIAPPAN Devarajan" userId="0ccb0e75-6f62-4860-b5c8-e1d1cc272866" providerId="ADAL" clId="{4531E013-473D-4648-911B-96B8DADA2326}" dt="2024-01-16T06:39:10.998" v="1877" actId="26606"/>
          <ac:spMkLst>
            <pc:docMk/>
            <pc:sldMk cId="466637426" sldId="264"/>
            <ac:spMk id="193" creationId="{081EA652-8C6A-4E69-BEB9-170809474553}"/>
          </ac:spMkLst>
        </pc:spChg>
        <pc:spChg chg="add del">
          <ac:chgData name="PALANIAPPAN Devarajan" userId="0ccb0e75-6f62-4860-b5c8-e1d1cc272866" providerId="ADAL" clId="{4531E013-473D-4648-911B-96B8DADA2326}" dt="2024-01-16T06:39:10.998" v="1877" actId="26606"/>
          <ac:spMkLst>
            <pc:docMk/>
            <pc:sldMk cId="466637426" sldId="264"/>
            <ac:spMk id="194" creationId="{5298780A-33B9-4EA2-8F67-DE68AD62841B}"/>
          </ac:spMkLst>
        </pc:spChg>
        <pc:spChg chg="add del">
          <ac:chgData name="PALANIAPPAN Devarajan" userId="0ccb0e75-6f62-4860-b5c8-e1d1cc272866" providerId="ADAL" clId="{4531E013-473D-4648-911B-96B8DADA2326}" dt="2024-01-16T06:40:46.066" v="1909" actId="26606"/>
          <ac:spMkLst>
            <pc:docMk/>
            <pc:sldMk cId="466637426" sldId="264"/>
            <ac:spMk id="197" creationId="{DBF61EA3-B236-439E-9C0B-340980D56BEE}"/>
          </ac:spMkLst>
        </pc:spChg>
        <pc:spChg chg="add del">
          <ac:chgData name="PALANIAPPAN Devarajan" userId="0ccb0e75-6f62-4860-b5c8-e1d1cc272866" providerId="ADAL" clId="{4531E013-473D-4648-911B-96B8DADA2326}" dt="2024-01-16T06:40:46.066" v="1909" actId="26606"/>
          <ac:spMkLst>
            <pc:docMk/>
            <pc:sldMk cId="466637426" sldId="264"/>
            <ac:spMk id="200" creationId="{E659831F-0D9A-4C63-9EBB-8435B85A440F}"/>
          </ac:spMkLst>
        </pc:spChg>
        <pc:spChg chg="add del">
          <ac:chgData name="PALANIAPPAN Devarajan" userId="0ccb0e75-6f62-4860-b5c8-e1d1cc272866" providerId="ADAL" clId="{4531E013-473D-4648-911B-96B8DADA2326}" dt="2024-01-16T06:40:16.669" v="1898" actId="26606"/>
          <ac:spMkLst>
            <pc:docMk/>
            <pc:sldMk cId="466637426" sldId="264"/>
            <ac:spMk id="205" creationId="{8B9AA7C6-5E5A-498E-A6DF-A943376E09BC}"/>
          </ac:spMkLst>
        </pc:spChg>
        <pc:spChg chg="add del">
          <ac:chgData name="PALANIAPPAN Devarajan" userId="0ccb0e75-6f62-4860-b5c8-e1d1cc272866" providerId="ADAL" clId="{4531E013-473D-4648-911B-96B8DADA2326}" dt="2024-01-16T06:40:16.669" v="1898" actId="26606"/>
          <ac:spMkLst>
            <pc:docMk/>
            <pc:sldMk cId="466637426" sldId="264"/>
            <ac:spMk id="211" creationId="{81E140AE-0ABF-47C8-BF32-7D2F0CF2BA44}"/>
          </ac:spMkLst>
        </pc:spChg>
        <pc:spChg chg="add del">
          <ac:chgData name="PALANIAPPAN Devarajan" userId="0ccb0e75-6f62-4860-b5c8-e1d1cc272866" providerId="ADAL" clId="{4531E013-473D-4648-911B-96B8DADA2326}" dt="2024-01-16T06:40:46.055" v="1908" actId="26606"/>
          <ac:spMkLst>
            <pc:docMk/>
            <pc:sldMk cId="466637426" sldId="264"/>
            <ac:spMk id="212" creationId="{D5B0017B-2ECA-49AF-B397-DC140825DF8D}"/>
          </ac:spMkLst>
        </pc:spChg>
        <pc:spChg chg="add del">
          <ac:chgData name="PALANIAPPAN Devarajan" userId="0ccb0e75-6f62-4860-b5c8-e1d1cc272866" providerId="ADAL" clId="{4531E013-473D-4648-911B-96B8DADA2326}" dt="2024-01-16T06:40:16.669" v="1898" actId="26606"/>
          <ac:spMkLst>
            <pc:docMk/>
            <pc:sldMk cId="466637426" sldId="264"/>
            <ac:spMk id="213" creationId="{CBC4F608-B4B8-48C3-9572-C0F061B1CD99}"/>
          </ac:spMkLst>
        </pc:spChg>
        <pc:spChg chg="add del">
          <ac:chgData name="PALANIAPPAN Devarajan" userId="0ccb0e75-6f62-4860-b5c8-e1d1cc272866" providerId="ADAL" clId="{4531E013-473D-4648-911B-96B8DADA2326}" dt="2024-01-16T06:40:22.675" v="1900" actId="26606"/>
          <ac:spMkLst>
            <pc:docMk/>
            <pc:sldMk cId="466637426" sldId="264"/>
            <ac:spMk id="215" creationId="{4DA718D0-4865-4629-8134-44F68D41D574}"/>
          </ac:spMkLst>
        </pc:spChg>
        <pc:spChg chg="add del">
          <ac:chgData name="PALANIAPPAN Devarajan" userId="0ccb0e75-6f62-4860-b5c8-e1d1cc272866" providerId="ADAL" clId="{4531E013-473D-4648-911B-96B8DADA2326}" dt="2024-01-16T06:40:22.675" v="1900" actId="26606"/>
          <ac:spMkLst>
            <pc:docMk/>
            <pc:sldMk cId="466637426" sldId="264"/>
            <ac:spMk id="218" creationId="{CBC4F608-B4B8-48C3-9572-C0F061B1CD99}"/>
          </ac:spMkLst>
        </pc:spChg>
        <pc:spChg chg="add del">
          <ac:chgData name="PALANIAPPAN Devarajan" userId="0ccb0e75-6f62-4860-b5c8-e1d1cc272866" providerId="ADAL" clId="{4531E013-473D-4648-911B-96B8DADA2326}" dt="2024-01-16T06:40:24.190" v="1902" actId="26606"/>
          <ac:spMkLst>
            <pc:docMk/>
            <pc:sldMk cId="466637426" sldId="264"/>
            <ac:spMk id="220" creationId="{8D1AA55E-40D5-461B-A5A8-4AE8AAB71B08}"/>
          </ac:spMkLst>
        </pc:spChg>
        <pc:spChg chg="add del">
          <ac:chgData name="PALANIAPPAN Devarajan" userId="0ccb0e75-6f62-4860-b5c8-e1d1cc272866" providerId="ADAL" clId="{4531E013-473D-4648-911B-96B8DADA2326}" dt="2024-01-16T06:40:31.832" v="1904" actId="26606"/>
          <ac:spMkLst>
            <pc:docMk/>
            <pc:sldMk cId="466637426" sldId="264"/>
            <ac:spMk id="225" creationId="{8B9AA7C6-5E5A-498E-A6DF-A943376E09BC}"/>
          </ac:spMkLst>
        </pc:spChg>
        <pc:spChg chg="add del">
          <ac:chgData name="PALANIAPPAN Devarajan" userId="0ccb0e75-6f62-4860-b5c8-e1d1cc272866" providerId="ADAL" clId="{4531E013-473D-4648-911B-96B8DADA2326}" dt="2024-01-16T06:40:31.832" v="1904" actId="26606"/>
          <ac:spMkLst>
            <pc:docMk/>
            <pc:sldMk cId="466637426" sldId="264"/>
            <ac:spMk id="227" creationId="{81E140AE-0ABF-47C8-BF32-7D2F0CF2BA44}"/>
          </ac:spMkLst>
        </pc:spChg>
        <pc:spChg chg="add del">
          <ac:chgData name="PALANIAPPAN Devarajan" userId="0ccb0e75-6f62-4860-b5c8-e1d1cc272866" providerId="ADAL" clId="{4531E013-473D-4648-911B-96B8DADA2326}" dt="2024-01-16T06:40:31.832" v="1904" actId="26606"/>
          <ac:spMkLst>
            <pc:docMk/>
            <pc:sldMk cId="466637426" sldId="264"/>
            <ac:spMk id="228" creationId="{CBC4F608-B4B8-48C3-9572-C0F061B1CD99}"/>
          </ac:spMkLst>
        </pc:spChg>
        <pc:spChg chg="add del">
          <ac:chgData name="PALANIAPPAN Devarajan" userId="0ccb0e75-6f62-4860-b5c8-e1d1cc272866" providerId="ADAL" clId="{4531E013-473D-4648-911B-96B8DADA2326}" dt="2024-01-16T06:40:36.003" v="1906" actId="26606"/>
          <ac:spMkLst>
            <pc:docMk/>
            <pc:sldMk cId="466637426" sldId="264"/>
            <ac:spMk id="230" creationId="{4DA718D0-4865-4629-8134-44F68D41D574}"/>
          </ac:spMkLst>
        </pc:spChg>
        <pc:spChg chg="add del">
          <ac:chgData name="PALANIAPPAN Devarajan" userId="0ccb0e75-6f62-4860-b5c8-e1d1cc272866" providerId="ADAL" clId="{4531E013-473D-4648-911B-96B8DADA2326}" dt="2024-01-16T06:40:36.003" v="1906" actId="26606"/>
          <ac:spMkLst>
            <pc:docMk/>
            <pc:sldMk cId="466637426" sldId="264"/>
            <ac:spMk id="233" creationId="{CBC4F608-B4B8-48C3-9572-C0F061B1CD99}"/>
          </ac:spMkLst>
        </pc:spChg>
        <pc:spChg chg="add del">
          <ac:chgData name="PALANIAPPAN Devarajan" userId="0ccb0e75-6f62-4860-b5c8-e1d1cc272866" providerId="ADAL" clId="{4531E013-473D-4648-911B-96B8DADA2326}" dt="2024-01-16T06:40:46.055" v="1908" actId="26606"/>
          <ac:spMkLst>
            <pc:docMk/>
            <pc:sldMk cId="466637426" sldId="264"/>
            <ac:spMk id="235" creationId="{B6CDA21F-E7AF-4C75-8395-33F58D5B0E45}"/>
          </ac:spMkLst>
        </pc:spChg>
        <pc:spChg chg="add del">
          <ac:chgData name="PALANIAPPAN Devarajan" userId="0ccb0e75-6f62-4860-b5c8-e1d1cc272866" providerId="ADAL" clId="{4531E013-473D-4648-911B-96B8DADA2326}" dt="2024-01-16T06:40:57.725" v="1910" actId="26606"/>
          <ac:spMkLst>
            <pc:docMk/>
            <pc:sldMk cId="466637426" sldId="264"/>
            <ac:spMk id="239" creationId="{8B9AA7C6-5E5A-498E-A6DF-A943376E09BC}"/>
          </ac:spMkLst>
        </pc:spChg>
        <pc:spChg chg="add del">
          <ac:chgData name="PALANIAPPAN Devarajan" userId="0ccb0e75-6f62-4860-b5c8-e1d1cc272866" providerId="ADAL" clId="{4531E013-473D-4648-911B-96B8DADA2326}" dt="2024-01-16T06:40:57.725" v="1910" actId="26606"/>
          <ac:spMkLst>
            <pc:docMk/>
            <pc:sldMk cId="466637426" sldId="264"/>
            <ac:spMk id="242" creationId="{81E140AE-0ABF-47C8-BF32-7D2F0CF2BA44}"/>
          </ac:spMkLst>
        </pc:spChg>
        <pc:spChg chg="add del">
          <ac:chgData name="PALANIAPPAN Devarajan" userId="0ccb0e75-6f62-4860-b5c8-e1d1cc272866" providerId="ADAL" clId="{4531E013-473D-4648-911B-96B8DADA2326}" dt="2024-01-16T06:40:57.725" v="1910" actId="26606"/>
          <ac:spMkLst>
            <pc:docMk/>
            <pc:sldMk cId="466637426" sldId="264"/>
            <ac:spMk id="243" creationId="{CBC4F608-B4B8-48C3-9572-C0F061B1CD99}"/>
          </ac:spMkLst>
        </pc:spChg>
        <pc:spChg chg="add del">
          <ac:chgData name="PALANIAPPAN Devarajan" userId="0ccb0e75-6f62-4860-b5c8-e1d1cc272866" providerId="ADAL" clId="{4531E013-473D-4648-911B-96B8DADA2326}" dt="2024-01-16T06:41:15.843" v="1912" actId="26606"/>
          <ac:spMkLst>
            <pc:docMk/>
            <pc:sldMk cId="466637426" sldId="264"/>
            <ac:spMk id="248" creationId="{081EA652-8C6A-4E69-BEB9-170809474553}"/>
          </ac:spMkLst>
        </pc:spChg>
        <pc:spChg chg="add del">
          <ac:chgData name="PALANIAPPAN Devarajan" userId="0ccb0e75-6f62-4860-b5c8-e1d1cc272866" providerId="ADAL" clId="{4531E013-473D-4648-911B-96B8DADA2326}" dt="2024-01-16T06:41:15.843" v="1912" actId="26606"/>
          <ac:spMkLst>
            <pc:docMk/>
            <pc:sldMk cId="466637426" sldId="264"/>
            <ac:spMk id="250" creationId="{A4026A73-1F7F-49F2-B319-8CA3B3D53269}"/>
          </ac:spMkLst>
        </pc:spChg>
        <pc:spChg chg="add del">
          <ac:chgData name="PALANIAPPAN Devarajan" userId="0ccb0e75-6f62-4860-b5c8-e1d1cc272866" providerId="ADAL" clId="{4531E013-473D-4648-911B-96B8DADA2326}" dt="2024-01-16T06:41:15.843" v="1912" actId="26606"/>
          <ac:spMkLst>
            <pc:docMk/>
            <pc:sldMk cId="466637426" sldId="264"/>
            <ac:spMk id="252" creationId="{5298780A-33B9-4EA2-8F67-DE68AD62841B}"/>
          </ac:spMkLst>
        </pc:spChg>
        <pc:spChg chg="add del">
          <ac:chgData name="PALANIAPPAN Devarajan" userId="0ccb0e75-6f62-4860-b5c8-e1d1cc272866" providerId="ADAL" clId="{4531E013-473D-4648-911B-96B8DADA2326}" dt="2024-01-16T06:41:15.843" v="1912" actId="26606"/>
          <ac:spMkLst>
            <pc:docMk/>
            <pc:sldMk cId="466637426" sldId="264"/>
            <ac:spMk id="254" creationId="{7F488E8B-4E1E-4402-8935-D4E6C02615C7}"/>
          </ac:spMkLst>
        </pc:spChg>
        <pc:spChg chg="add del">
          <ac:chgData name="PALANIAPPAN Devarajan" userId="0ccb0e75-6f62-4860-b5c8-e1d1cc272866" providerId="ADAL" clId="{4531E013-473D-4648-911B-96B8DADA2326}" dt="2024-01-16T06:41:41.065" v="1915" actId="26606"/>
          <ac:spMkLst>
            <pc:docMk/>
            <pc:sldMk cId="466637426" sldId="264"/>
            <ac:spMk id="261" creationId="{081EA652-8C6A-4E69-BEB9-170809474553}"/>
          </ac:spMkLst>
        </pc:spChg>
        <pc:spChg chg="add del">
          <ac:chgData name="PALANIAPPAN Devarajan" userId="0ccb0e75-6f62-4860-b5c8-e1d1cc272866" providerId="ADAL" clId="{4531E013-473D-4648-911B-96B8DADA2326}" dt="2024-01-16T06:41:41.065" v="1915" actId="26606"/>
          <ac:spMkLst>
            <pc:docMk/>
            <pc:sldMk cId="466637426" sldId="264"/>
            <ac:spMk id="263" creationId="{F474090D-CD95-4B41-BE3D-6596953D322D}"/>
          </ac:spMkLst>
        </pc:spChg>
        <pc:spChg chg="add del">
          <ac:chgData name="PALANIAPPAN Devarajan" userId="0ccb0e75-6f62-4860-b5c8-e1d1cc272866" providerId="ADAL" clId="{4531E013-473D-4648-911B-96B8DADA2326}" dt="2024-01-16T06:41:41.065" v="1915" actId="26606"/>
          <ac:spMkLst>
            <pc:docMk/>
            <pc:sldMk cId="466637426" sldId="264"/>
            <ac:spMk id="265" creationId="{5298780A-33B9-4EA2-8F67-DE68AD62841B}"/>
          </ac:spMkLst>
        </pc:spChg>
        <pc:spChg chg="add del">
          <ac:chgData name="PALANIAPPAN Devarajan" userId="0ccb0e75-6f62-4860-b5c8-e1d1cc272866" providerId="ADAL" clId="{4531E013-473D-4648-911B-96B8DADA2326}" dt="2024-01-16T06:41:41.065" v="1915" actId="26606"/>
          <ac:spMkLst>
            <pc:docMk/>
            <pc:sldMk cId="466637426" sldId="264"/>
            <ac:spMk id="267" creationId="{B8F3E811-B104-4DFF-951A-008C860FF1D2}"/>
          </ac:spMkLst>
        </pc:spChg>
        <pc:spChg chg="add del">
          <ac:chgData name="PALANIAPPAN Devarajan" userId="0ccb0e75-6f62-4860-b5c8-e1d1cc272866" providerId="ADAL" clId="{4531E013-473D-4648-911B-96B8DADA2326}" dt="2024-01-16T07:19:03.357" v="2062" actId="26606"/>
          <ac:spMkLst>
            <pc:docMk/>
            <pc:sldMk cId="466637426" sldId="264"/>
            <ac:spMk id="272" creationId="{081EA652-8C6A-4E69-BEB9-170809474553}"/>
          </ac:spMkLst>
        </pc:spChg>
        <pc:spChg chg="add del">
          <ac:chgData name="PALANIAPPAN Devarajan" userId="0ccb0e75-6f62-4860-b5c8-e1d1cc272866" providerId="ADAL" clId="{4531E013-473D-4648-911B-96B8DADA2326}" dt="2024-01-16T07:19:03.357" v="2062" actId="26606"/>
          <ac:spMkLst>
            <pc:docMk/>
            <pc:sldMk cId="466637426" sldId="264"/>
            <ac:spMk id="274" creationId="{5298780A-33B9-4EA2-8F67-DE68AD62841B}"/>
          </ac:spMkLst>
        </pc:spChg>
        <pc:spChg chg="add del">
          <ac:chgData name="PALANIAPPAN Devarajan" userId="0ccb0e75-6f62-4860-b5c8-e1d1cc272866" providerId="ADAL" clId="{4531E013-473D-4648-911B-96B8DADA2326}" dt="2024-01-16T07:19:03.357" v="2062" actId="26606"/>
          <ac:spMkLst>
            <pc:docMk/>
            <pc:sldMk cId="466637426" sldId="264"/>
            <ac:spMk id="276" creationId="{7F488E8B-4E1E-4402-8935-D4E6C02615C7}"/>
          </ac:spMkLst>
        </pc:spChg>
        <pc:spChg chg="add del">
          <ac:chgData name="PALANIAPPAN Devarajan" userId="0ccb0e75-6f62-4860-b5c8-e1d1cc272866" providerId="ADAL" clId="{4531E013-473D-4648-911B-96B8DADA2326}" dt="2024-01-16T07:18:53.252" v="2059" actId="26606"/>
          <ac:spMkLst>
            <pc:docMk/>
            <pc:sldMk cId="466637426" sldId="264"/>
            <ac:spMk id="278" creationId="{DBF61EA3-B236-439E-9C0B-340980D56BEE}"/>
          </ac:spMkLst>
        </pc:spChg>
        <pc:spChg chg="add">
          <ac:chgData name="PALANIAPPAN Devarajan" userId="0ccb0e75-6f62-4860-b5c8-e1d1cc272866" providerId="ADAL" clId="{4531E013-473D-4648-911B-96B8DADA2326}" dt="2024-01-16T07:19:03.357" v="2062" actId="26606"/>
          <ac:spMkLst>
            <pc:docMk/>
            <pc:sldMk cId="466637426" sldId="264"/>
            <ac:spMk id="280" creationId="{3AD318CC-E2A8-4E27-9548-A047A78999B1}"/>
          </ac:spMkLst>
        </pc:spChg>
        <pc:spChg chg="add del">
          <ac:chgData name="PALANIAPPAN Devarajan" userId="0ccb0e75-6f62-4860-b5c8-e1d1cc272866" providerId="ADAL" clId="{4531E013-473D-4648-911B-96B8DADA2326}" dt="2024-01-16T07:18:43.057" v="2057" actId="26606"/>
          <ac:spMkLst>
            <pc:docMk/>
            <pc:sldMk cId="466637426" sldId="264"/>
            <ac:spMk id="281" creationId="{DBF61EA3-B236-439E-9C0B-340980D56BEE}"/>
          </ac:spMkLst>
        </pc:spChg>
        <pc:spChg chg="add del">
          <ac:chgData name="PALANIAPPAN Devarajan" userId="0ccb0e75-6f62-4860-b5c8-e1d1cc272866" providerId="ADAL" clId="{4531E013-473D-4648-911B-96B8DADA2326}" dt="2024-01-16T07:18:53.252" v="2059" actId="26606"/>
          <ac:spMkLst>
            <pc:docMk/>
            <pc:sldMk cId="466637426" sldId="264"/>
            <ac:spMk id="286" creationId="{E659831F-0D9A-4C63-9EBB-8435B85A440F}"/>
          </ac:spMkLst>
        </pc:spChg>
        <pc:spChg chg="add del">
          <ac:chgData name="PALANIAPPAN Devarajan" userId="0ccb0e75-6f62-4860-b5c8-e1d1cc272866" providerId="ADAL" clId="{4531E013-473D-4648-911B-96B8DADA2326}" dt="2024-01-16T07:18:43.057" v="2057" actId="26606"/>
          <ac:spMkLst>
            <pc:docMk/>
            <pc:sldMk cId="466637426" sldId="264"/>
            <ac:spMk id="287" creationId="{E659831F-0D9A-4C63-9EBB-8435B85A440F}"/>
          </ac:spMkLst>
        </pc:spChg>
        <pc:spChg chg="add del">
          <ac:chgData name="PALANIAPPAN Devarajan" userId="0ccb0e75-6f62-4860-b5c8-e1d1cc272866" providerId="ADAL" clId="{4531E013-473D-4648-911B-96B8DADA2326}" dt="2024-01-16T07:18:57.420" v="2061" actId="26606"/>
          <ac:spMkLst>
            <pc:docMk/>
            <pc:sldMk cId="466637426" sldId="264"/>
            <ac:spMk id="288" creationId="{3AD318CC-E2A8-4E27-9548-A047A78999B1}"/>
          </ac:spMkLst>
        </pc:spChg>
        <pc:spChg chg="add del">
          <ac:chgData name="PALANIAPPAN Devarajan" userId="0ccb0e75-6f62-4860-b5c8-e1d1cc272866" providerId="ADAL" clId="{4531E013-473D-4648-911B-96B8DADA2326}" dt="2024-01-16T07:18:57.420" v="2061" actId="26606"/>
          <ac:spMkLst>
            <pc:docMk/>
            <pc:sldMk cId="466637426" sldId="264"/>
            <ac:spMk id="290" creationId="{2C1BBA94-3F40-40AA-8BB9-E69E25E537C1}"/>
          </ac:spMkLst>
        </pc:spChg>
        <pc:spChg chg="add">
          <ac:chgData name="PALANIAPPAN Devarajan" userId="0ccb0e75-6f62-4860-b5c8-e1d1cc272866" providerId="ADAL" clId="{4531E013-473D-4648-911B-96B8DADA2326}" dt="2024-01-16T07:19:03.357" v="2062" actId="26606"/>
          <ac:spMkLst>
            <pc:docMk/>
            <pc:sldMk cId="466637426" sldId="264"/>
            <ac:spMk id="292" creationId="{2C1BBA94-3F40-40AA-8BB9-E69E25E537C1}"/>
          </ac:spMkLst>
        </pc:spChg>
        <pc:grpChg chg="add del">
          <ac:chgData name="PALANIAPPAN Devarajan" userId="0ccb0e75-6f62-4860-b5c8-e1d1cc272866" providerId="ADAL" clId="{4531E013-473D-4648-911B-96B8DADA2326}" dt="2024-01-16T06:37:45.024" v="1852" actId="26606"/>
          <ac:grpSpMkLst>
            <pc:docMk/>
            <pc:sldMk cId="466637426" sldId="264"/>
            <ac:grpSpMk id="167" creationId="{B14B560F-9DD7-4302-A60B-EBD3EF59B073}"/>
          </ac:grpSpMkLst>
        </pc:grpChg>
        <pc:grpChg chg="add del">
          <ac:chgData name="PALANIAPPAN Devarajan" userId="0ccb0e75-6f62-4860-b5c8-e1d1cc272866" providerId="ADAL" clId="{4531E013-473D-4648-911B-96B8DADA2326}" dt="2024-01-16T06:39:11.008" v="1878" actId="26606"/>
          <ac:grpSpMkLst>
            <pc:docMk/>
            <pc:sldMk cId="466637426" sldId="264"/>
            <ac:grpSpMk id="177" creationId="{B14B560F-9DD7-4302-A60B-EBD3EF59B073}"/>
          </ac:grpSpMkLst>
        </pc:grpChg>
        <pc:grpChg chg="add del">
          <ac:chgData name="PALANIAPPAN Devarajan" userId="0ccb0e75-6f62-4860-b5c8-e1d1cc272866" providerId="ADAL" clId="{4531E013-473D-4648-911B-96B8DADA2326}" dt="2024-01-16T06:38:58.572" v="1874" actId="26606"/>
          <ac:grpSpMkLst>
            <pc:docMk/>
            <pc:sldMk cId="466637426" sldId="264"/>
            <ac:grpSpMk id="185" creationId="{83EAB11A-76F7-48F4-9B4F-5BFDF4BF9670}"/>
          </ac:grpSpMkLst>
        </pc:grpChg>
        <pc:grpChg chg="add del">
          <ac:chgData name="PALANIAPPAN Devarajan" userId="0ccb0e75-6f62-4860-b5c8-e1d1cc272866" providerId="ADAL" clId="{4531E013-473D-4648-911B-96B8DADA2326}" dt="2024-01-16T06:40:46.066" v="1909" actId="26606"/>
          <ac:grpSpMkLst>
            <pc:docMk/>
            <pc:sldMk cId="466637426" sldId="264"/>
            <ac:grpSpMk id="198" creationId="{28FAF094-D087-493F-8DF9-A486C2D6BBAA}"/>
          </ac:grpSpMkLst>
        </pc:grpChg>
        <pc:grpChg chg="add del">
          <ac:chgData name="PALANIAPPAN Devarajan" userId="0ccb0e75-6f62-4860-b5c8-e1d1cc272866" providerId="ADAL" clId="{4531E013-473D-4648-911B-96B8DADA2326}" dt="2024-01-16T06:40:16.669" v="1898" actId="26606"/>
          <ac:grpSpMkLst>
            <pc:docMk/>
            <pc:sldMk cId="466637426" sldId="264"/>
            <ac:grpSpMk id="207" creationId="{83EAB11A-76F7-48F4-9B4F-5BFDF4BF9670}"/>
          </ac:grpSpMkLst>
        </pc:grpChg>
        <pc:grpChg chg="add del">
          <ac:chgData name="PALANIAPPAN Devarajan" userId="0ccb0e75-6f62-4860-b5c8-e1d1cc272866" providerId="ADAL" clId="{4531E013-473D-4648-911B-96B8DADA2326}" dt="2024-01-16T06:40:22.675" v="1900" actId="26606"/>
          <ac:grpSpMkLst>
            <pc:docMk/>
            <pc:sldMk cId="466637426" sldId="264"/>
            <ac:grpSpMk id="216" creationId="{65167ED7-6315-43AB-B1B6-C326D5FD8F84}"/>
          </ac:grpSpMkLst>
        </pc:grpChg>
        <pc:grpChg chg="add del">
          <ac:chgData name="PALANIAPPAN Devarajan" userId="0ccb0e75-6f62-4860-b5c8-e1d1cc272866" providerId="ADAL" clId="{4531E013-473D-4648-911B-96B8DADA2326}" dt="2024-01-16T06:40:24.190" v="1902" actId="26606"/>
          <ac:grpSpMkLst>
            <pc:docMk/>
            <pc:sldMk cId="466637426" sldId="264"/>
            <ac:grpSpMk id="222" creationId="{78350D8D-73D6-4132-89B5-DD52F3962A76}"/>
          </ac:grpSpMkLst>
        </pc:grpChg>
        <pc:grpChg chg="add del">
          <ac:chgData name="PALANIAPPAN Devarajan" userId="0ccb0e75-6f62-4860-b5c8-e1d1cc272866" providerId="ADAL" clId="{4531E013-473D-4648-911B-96B8DADA2326}" dt="2024-01-16T06:40:31.832" v="1904" actId="26606"/>
          <ac:grpSpMkLst>
            <pc:docMk/>
            <pc:sldMk cId="466637426" sldId="264"/>
            <ac:grpSpMk id="226" creationId="{83EAB11A-76F7-48F4-9B4F-5BFDF4BF9670}"/>
          </ac:grpSpMkLst>
        </pc:grpChg>
        <pc:grpChg chg="add del">
          <ac:chgData name="PALANIAPPAN Devarajan" userId="0ccb0e75-6f62-4860-b5c8-e1d1cc272866" providerId="ADAL" clId="{4531E013-473D-4648-911B-96B8DADA2326}" dt="2024-01-16T06:40:36.003" v="1906" actId="26606"/>
          <ac:grpSpMkLst>
            <pc:docMk/>
            <pc:sldMk cId="466637426" sldId="264"/>
            <ac:grpSpMk id="231" creationId="{65167ED7-6315-43AB-B1B6-C326D5FD8F84}"/>
          </ac:grpSpMkLst>
        </pc:grpChg>
        <pc:grpChg chg="add del">
          <ac:chgData name="PALANIAPPAN Devarajan" userId="0ccb0e75-6f62-4860-b5c8-e1d1cc272866" providerId="ADAL" clId="{4531E013-473D-4648-911B-96B8DADA2326}" dt="2024-01-16T06:40:46.055" v="1908" actId="26606"/>
          <ac:grpSpMkLst>
            <pc:docMk/>
            <pc:sldMk cId="466637426" sldId="264"/>
            <ac:grpSpMk id="236" creationId="{AE1C45F0-260A-458C-96ED-C1F6D2151219}"/>
          </ac:grpSpMkLst>
        </pc:grpChg>
        <pc:grpChg chg="add del">
          <ac:chgData name="PALANIAPPAN Devarajan" userId="0ccb0e75-6f62-4860-b5c8-e1d1cc272866" providerId="ADAL" clId="{4531E013-473D-4648-911B-96B8DADA2326}" dt="2024-01-16T06:40:57.725" v="1910" actId="26606"/>
          <ac:grpSpMkLst>
            <pc:docMk/>
            <pc:sldMk cId="466637426" sldId="264"/>
            <ac:grpSpMk id="240" creationId="{83EAB11A-76F7-48F4-9B4F-5BFDF4BF9670}"/>
          </ac:grpSpMkLst>
        </pc:grpChg>
        <pc:grpChg chg="add del">
          <ac:chgData name="PALANIAPPAN Devarajan" userId="0ccb0e75-6f62-4860-b5c8-e1d1cc272866" providerId="ADAL" clId="{4531E013-473D-4648-911B-96B8DADA2326}" dt="2024-01-16T07:18:53.252" v="2059" actId="26606"/>
          <ac:grpSpMkLst>
            <pc:docMk/>
            <pc:sldMk cId="466637426" sldId="264"/>
            <ac:grpSpMk id="279" creationId="{28FAF094-D087-493F-8DF9-A486C2D6BBAA}"/>
          </ac:grpSpMkLst>
        </pc:grpChg>
        <pc:grpChg chg="add">
          <ac:chgData name="PALANIAPPAN Devarajan" userId="0ccb0e75-6f62-4860-b5c8-e1d1cc272866" providerId="ADAL" clId="{4531E013-473D-4648-911B-96B8DADA2326}" dt="2024-01-16T07:19:03.357" v="2062" actId="26606"/>
          <ac:grpSpMkLst>
            <pc:docMk/>
            <pc:sldMk cId="466637426" sldId="264"/>
            <ac:grpSpMk id="282" creationId="{B14B560F-9DD7-4302-A60B-EBD3EF59B073}"/>
          </ac:grpSpMkLst>
        </pc:grpChg>
        <pc:grpChg chg="add del">
          <ac:chgData name="PALANIAPPAN Devarajan" userId="0ccb0e75-6f62-4860-b5c8-e1d1cc272866" providerId="ADAL" clId="{4531E013-473D-4648-911B-96B8DADA2326}" dt="2024-01-16T07:18:43.057" v="2057" actId="26606"/>
          <ac:grpSpMkLst>
            <pc:docMk/>
            <pc:sldMk cId="466637426" sldId="264"/>
            <ac:grpSpMk id="283" creationId="{28FAF094-D087-493F-8DF9-A486C2D6BBAA}"/>
          </ac:grpSpMkLst>
        </pc:grpChg>
        <pc:grpChg chg="add del">
          <ac:chgData name="PALANIAPPAN Devarajan" userId="0ccb0e75-6f62-4860-b5c8-e1d1cc272866" providerId="ADAL" clId="{4531E013-473D-4648-911B-96B8DADA2326}" dt="2024-01-16T07:18:57.420" v="2061" actId="26606"/>
          <ac:grpSpMkLst>
            <pc:docMk/>
            <pc:sldMk cId="466637426" sldId="264"/>
            <ac:grpSpMk id="289" creationId="{B14B560F-9DD7-4302-A60B-EBD3EF59B073}"/>
          </ac:grpSpMkLst>
        </pc:grpChg>
        <pc:picChg chg="del mod ord">
          <ac:chgData name="PALANIAPPAN Devarajan" userId="0ccb0e75-6f62-4860-b5c8-e1d1cc272866" providerId="ADAL" clId="{4531E013-473D-4648-911B-96B8DADA2326}" dt="2024-01-16T06:37:23.581" v="1841" actId="478"/>
          <ac:picMkLst>
            <pc:docMk/>
            <pc:sldMk cId="466637426" sldId="264"/>
            <ac:picMk id="26" creationId="{F3C911E1-46BD-53D2-75EB-D97D60015B52}"/>
          </ac:picMkLst>
        </pc:picChg>
        <pc:cxnChg chg="add del">
          <ac:chgData name="PALANIAPPAN Devarajan" userId="0ccb0e75-6f62-4860-b5c8-e1d1cc272866" providerId="ADAL" clId="{4531E013-473D-4648-911B-96B8DADA2326}" dt="2024-01-16T06:39:10.998" v="1877" actId="26606"/>
          <ac:cxnSpMkLst>
            <pc:docMk/>
            <pc:sldMk cId="466637426" sldId="264"/>
            <ac:cxnSpMk id="195" creationId="{23AAC9B5-8015-485C-ACF9-A750390E9A56}"/>
          </ac:cxnSpMkLst>
        </pc:cxnChg>
        <pc:cxnChg chg="add del">
          <ac:chgData name="PALANIAPPAN Devarajan" userId="0ccb0e75-6f62-4860-b5c8-e1d1cc272866" providerId="ADAL" clId="{4531E013-473D-4648-911B-96B8DADA2326}" dt="2024-01-16T06:40:46.055" v="1908" actId="26606"/>
          <ac:cxnSpMkLst>
            <pc:docMk/>
            <pc:sldMk cId="466637426" sldId="264"/>
            <ac:cxnSpMk id="214" creationId="{6CF1BAF6-AD41-4082-B212-8A1F9A2E8779}"/>
          </ac:cxnSpMkLst>
        </pc:cxnChg>
        <pc:cxnChg chg="add del">
          <ac:chgData name="PALANIAPPAN Devarajan" userId="0ccb0e75-6f62-4860-b5c8-e1d1cc272866" providerId="ADAL" clId="{4531E013-473D-4648-911B-96B8DADA2326}" dt="2024-01-16T06:40:24.190" v="1902" actId="26606"/>
          <ac:cxnSpMkLst>
            <pc:docMk/>
            <pc:sldMk cId="466637426" sldId="264"/>
            <ac:cxnSpMk id="221" creationId="{7EB498BD-8089-4626-91EA-4978EBEF535E}"/>
          </ac:cxnSpMkLst>
        </pc:cxnChg>
        <pc:cxnChg chg="add del">
          <ac:chgData name="PALANIAPPAN Devarajan" userId="0ccb0e75-6f62-4860-b5c8-e1d1cc272866" providerId="ADAL" clId="{4531E013-473D-4648-911B-96B8DADA2326}" dt="2024-01-16T06:41:15.843" v="1912" actId="26606"/>
          <ac:cxnSpMkLst>
            <pc:docMk/>
            <pc:sldMk cId="466637426" sldId="264"/>
            <ac:cxnSpMk id="256" creationId="{23AAC9B5-8015-485C-ACF9-A750390E9A56}"/>
          </ac:cxnSpMkLst>
        </pc:cxnChg>
      </pc:sldChg>
      <pc:sldChg chg="addSp delSp modSp mod modTransition setBg">
        <pc:chgData name="PALANIAPPAN Devarajan" userId="0ccb0e75-6f62-4860-b5c8-e1d1cc272866" providerId="ADAL" clId="{4531E013-473D-4648-911B-96B8DADA2326}" dt="2024-01-16T12:48:08.127" v="3130"/>
        <pc:sldMkLst>
          <pc:docMk/>
          <pc:sldMk cId="272651584" sldId="266"/>
        </pc:sldMkLst>
        <pc:spChg chg="add del">
          <ac:chgData name="PALANIAPPAN Devarajan" userId="0ccb0e75-6f62-4860-b5c8-e1d1cc272866" providerId="ADAL" clId="{4531E013-473D-4648-911B-96B8DADA2326}" dt="2024-01-16T07:38:36.541" v="2210" actId="26606"/>
          <ac:spMkLst>
            <pc:docMk/>
            <pc:sldMk cId="272651584" sldId="266"/>
            <ac:spMk id="29" creationId="{63644BFD-D22E-4019-B666-387DA51AEAFD}"/>
          </ac:spMkLst>
        </pc:spChg>
        <pc:spChg chg="add del">
          <ac:chgData name="PALANIAPPAN Devarajan" userId="0ccb0e75-6f62-4860-b5c8-e1d1cc272866" providerId="ADAL" clId="{4531E013-473D-4648-911B-96B8DADA2326}" dt="2024-01-16T07:38:45.200" v="2216" actId="26606"/>
          <ac:spMkLst>
            <pc:docMk/>
            <pc:sldMk cId="272651584" sldId="266"/>
            <ac:spMk id="31" creationId="{32BC26D8-82FB-445E-AA49-62A77D7C1EE0}"/>
          </ac:spMkLst>
        </pc:spChg>
        <pc:spChg chg="add del">
          <ac:chgData name="PALANIAPPAN Devarajan" userId="0ccb0e75-6f62-4860-b5c8-e1d1cc272866" providerId="ADAL" clId="{4531E013-473D-4648-911B-96B8DADA2326}" dt="2024-01-16T07:38:27.475" v="2208" actId="26606"/>
          <ac:spMkLst>
            <pc:docMk/>
            <pc:sldMk cId="272651584" sldId="266"/>
            <ac:spMk id="32" creationId="{3DAD86CA-8235-409B-982B-5E7A033E2392}"/>
          </ac:spMkLst>
        </pc:spChg>
        <pc:spChg chg="add del">
          <ac:chgData name="PALANIAPPAN Devarajan" userId="0ccb0e75-6f62-4860-b5c8-e1d1cc272866" providerId="ADAL" clId="{4531E013-473D-4648-911B-96B8DADA2326}" dt="2024-01-16T07:38:36.541" v="2210" actId="26606"/>
          <ac:spMkLst>
            <pc:docMk/>
            <pc:sldMk cId="272651584" sldId="266"/>
            <ac:spMk id="33" creationId="{3776B14B-F2F4-4825-8DA8-8C7A0F2B3960}"/>
          </ac:spMkLst>
        </pc:spChg>
        <pc:spChg chg="add del">
          <ac:chgData name="PALANIAPPAN Devarajan" userId="0ccb0e75-6f62-4860-b5c8-e1d1cc272866" providerId="ADAL" clId="{4531E013-473D-4648-911B-96B8DADA2326}" dt="2024-01-16T07:38:27.475" v="2208" actId="26606"/>
          <ac:spMkLst>
            <pc:docMk/>
            <pc:sldMk cId="272651584" sldId="266"/>
            <ac:spMk id="34" creationId="{9F234FBA-3501-47B4-AE0C-AA4AFBC8F603}"/>
          </ac:spMkLst>
        </pc:spChg>
        <pc:spChg chg="add del">
          <ac:chgData name="PALANIAPPAN Devarajan" userId="0ccb0e75-6f62-4860-b5c8-e1d1cc272866" providerId="ADAL" clId="{4531E013-473D-4648-911B-96B8DADA2326}" dt="2024-01-16T07:38:45.200" v="2216" actId="26606"/>
          <ac:spMkLst>
            <pc:docMk/>
            <pc:sldMk cId="272651584" sldId="266"/>
            <ac:spMk id="35" creationId="{CB44330D-EA18-4254-AA95-EB49948539B8}"/>
          </ac:spMkLst>
        </pc:spChg>
        <pc:spChg chg="add del">
          <ac:chgData name="PALANIAPPAN Devarajan" userId="0ccb0e75-6f62-4860-b5c8-e1d1cc272866" providerId="ADAL" clId="{4531E013-473D-4648-911B-96B8DADA2326}" dt="2024-01-16T07:38:27.475" v="2208" actId="26606"/>
          <ac:spMkLst>
            <pc:docMk/>
            <pc:sldMk cId="272651584" sldId="266"/>
            <ac:spMk id="36" creationId="{B5EF893B-0491-416E-9D33-BADE9600792A}"/>
          </ac:spMkLst>
        </pc:spChg>
        <pc:spChg chg="add del">
          <ac:chgData name="PALANIAPPAN Devarajan" userId="0ccb0e75-6f62-4860-b5c8-e1d1cc272866" providerId="ADAL" clId="{4531E013-473D-4648-911B-96B8DADA2326}" dt="2024-01-16T07:38:38.674" v="2212" actId="26606"/>
          <ac:spMkLst>
            <pc:docMk/>
            <pc:sldMk cId="272651584" sldId="266"/>
            <ac:spMk id="37" creationId="{2215C6C6-E45C-4179-9FC1-E8A4C1D47430}"/>
          </ac:spMkLst>
        </pc:spChg>
        <pc:spChg chg="add del">
          <ac:chgData name="PALANIAPPAN Devarajan" userId="0ccb0e75-6f62-4860-b5c8-e1d1cc272866" providerId="ADAL" clId="{4531E013-473D-4648-911B-96B8DADA2326}" dt="2024-01-16T07:40:16.420" v="2231" actId="26606"/>
          <ac:spMkLst>
            <pc:docMk/>
            <pc:sldMk cId="272651584" sldId="266"/>
            <ac:spMk id="40" creationId="{63644BFD-D22E-4019-B666-387DA51AEAFD}"/>
          </ac:spMkLst>
        </pc:spChg>
        <pc:spChg chg="add del">
          <ac:chgData name="PALANIAPPAN Devarajan" userId="0ccb0e75-6f62-4860-b5c8-e1d1cc272866" providerId="ADAL" clId="{4531E013-473D-4648-911B-96B8DADA2326}" dt="2024-01-16T07:38:38.674" v="2212" actId="26606"/>
          <ac:spMkLst>
            <pc:docMk/>
            <pc:sldMk cId="272651584" sldId="266"/>
            <ac:spMk id="42" creationId="{3776B14B-F2F4-4825-8DA8-8C7A0F2B3960}"/>
          </ac:spMkLst>
        </pc:spChg>
        <pc:spChg chg="add del">
          <ac:chgData name="PALANIAPPAN Devarajan" userId="0ccb0e75-6f62-4860-b5c8-e1d1cc272866" providerId="ADAL" clId="{4531E013-473D-4648-911B-96B8DADA2326}" dt="2024-01-16T07:38:40.797" v="2214" actId="26606"/>
          <ac:spMkLst>
            <pc:docMk/>
            <pc:sldMk cId="272651584" sldId="266"/>
            <ac:spMk id="44" creationId="{22F15A2D-2324-487D-A02A-BF46C5C580EB}"/>
          </ac:spMkLst>
        </pc:spChg>
        <pc:spChg chg="add del">
          <ac:chgData name="PALANIAPPAN Devarajan" userId="0ccb0e75-6f62-4860-b5c8-e1d1cc272866" providerId="ADAL" clId="{4531E013-473D-4648-911B-96B8DADA2326}" dt="2024-01-16T07:38:40.797" v="2214" actId="26606"/>
          <ac:spMkLst>
            <pc:docMk/>
            <pc:sldMk cId="272651584" sldId="266"/>
            <ac:spMk id="45" creationId="{17A7F34E-D418-47E2-9F86-2C45BBC31210}"/>
          </ac:spMkLst>
        </pc:spChg>
        <pc:spChg chg="add del">
          <ac:chgData name="PALANIAPPAN Devarajan" userId="0ccb0e75-6f62-4860-b5c8-e1d1cc272866" providerId="ADAL" clId="{4531E013-473D-4648-911B-96B8DADA2326}" dt="2024-01-16T07:38:40.797" v="2214" actId="26606"/>
          <ac:spMkLst>
            <pc:docMk/>
            <pc:sldMk cId="272651584" sldId="266"/>
            <ac:spMk id="46" creationId="{2AEAFA59-923A-4F54-8B49-44C970BCC323}"/>
          </ac:spMkLst>
        </pc:spChg>
        <pc:spChg chg="add del">
          <ac:chgData name="PALANIAPPAN Devarajan" userId="0ccb0e75-6f62-4860-b5c8-e1d1cc272866" providerId="ADAL" clId="{4531E013-473D-4648-911B-96B8DADA2326}" dt="2024-01-16T07:40:16.420" v="2231" actId="26606"/>
          <ac:spMkLst>
            <pc:docMk/>
            <pc:sldMk cId="272651584" sldId="266"/>
            <ac:spMk id="48" creationId="{3776B14B-F2F4-4825-8DA8-8C7A0F2B3960}"/>
          </ac:spMkLst>
        </pc:spChg>
        <pc:spChg chg="add del">
          <ac:chgData name="PALANIAPPAN Devarajan" userId="0ccb0e75-6f62-4860-b5c8-e1d1cc272866" providerId="ADAL" clId="{4531E013-473D-4648-911B-96B8DADA2326}" dt="2024-01-16T07:40:16.420" v="2231" actId="26606"/>
          <ac:spMkLst>
            <pc:docMk/>
            <pc:sldMk cId="272651584" sldId="266"/>
            <ac:spMk id="53" creationId="{63644BFD-D22E-4019-B666-387DA51AEAFD}"/>
          </ac:spMkLst>
        </pc:spChg>
        <pc:spChg chg="add del">
          <ac:chgData name="PALANIAPPAN Devarajan" userId="0ccb0e75-6f62-4860-b5c8-e1d1cc272866" providerId="ADAL" clId="{4531E013-473D-4648-911B-96B8DADA2326}" dt="2024-01-16T07:40:16.420" v="2231" actId="26606"/>
          <ac:spMkLst>
            <pc:docMk/>
            <pc:sldMk cId="272651584" sldId="266"/>
            <ac:spMk id="59" creationId="{3776B14B-F2F4-4825-8DA8-8C7A0F2B3960}"/>
          </ac:spMkLst>
        </pc:spChg>
        <pc:grpChg chg="add del">
          <ac:chgData name="PALANIAPPAN Devarajan" userId="0ccb0e75-6f62-4860-b5c8-e1d1cc272866" providerId="ADAL" clId="{4531E013-473D-4648-911B-96B8DADA2326}" dt="2024-01-16T07:38:45.200" v="2217" actId="26606"/>
          <ac:grpSpMkLst>
            <pc:docMk/>
            <pc:sldMk cId="272651584" sldId="266"/>
            <ac:grpSpMk id="18" creationId="{26176824-7946-6969-3841-DD5C101DF42D}"/>
          </ac:grpSpMkLst>
        </pc:grpChg>
        <pc:grpChg chg="add del">
          <ac:chgData name="PALANIAPPAN Devarajan" userId="0ccb0e75-6f62-4860-b5c8-e1d1cc272866" providerId="ADAL" clId="{4531E013-473D-4648-911B-96B8DADA2326}" dt="2024-01-16T07:38:36.541" v="2210" actId="26606"/>
          <ac:grpSpMkLst>
            <pc:docMk/>
            <pc:sldMk cId="272651584" sldId="266"/>
            <ac:grpSpMk id="30" creationId="{5FE9FE4C-C9E0-4C54-8010-EA9D29CD4D59}"/>
          </ac:grpSpMkLst>
        </pc:grpChg>
        <pc:grpChg chg="add del">
          <ac:chgData name="PALANIAPPAN Devarajan" userId="0ccb0e75-6f62-4860-b5c8-e1d1cc272866" providerId="ADAL" clId="{4531E013-473D-4648-911B-96B8DADA2326}" dt="2024-01-16T07:38:38.674" v="2212" actId="26606"/>
          <ac:grpSpMkLst>
            <pc:docMk/>
            <pc:sldMk cId="272651584" sldId="266"/>
            <ac:grpSpMk id="39" creationId="{5FE9FE4C-C9E0-4C54-8010-EA9D29CD4D59}"/>
          </ac:grpSpMkLst>
        </pc:grpChg>
        <pc:grpChg chg="add del">
          <ac:chgData name="PALANIAPPAN Devarajan" userId="0ccb0e75-6f62-4860-b5c8-e1d1cc272866" providerId="ADAL" clId="{4531E013-473D-4648-911B-96B8DADA2326}" dt="2024-01-16T07:40:16.420" v="2231" actId="26606"/>
          <ac:grpSpMkLst>
            <pc:docMk/>
            <pc:sldMk cId="272651584" sldId="266"/>
            <ac:grpSpMk id="41" creationId="{5FE9FE4C-C9E0-4C54-8010-EA9D29CD4D59}"/>
          </ac:grpSpMkLst>
        </pc:grpChg>
        <pc:grpChg chg="add del">
          <ac:chgData name="PALANIAPPAN Devarajan" userId="0ccb0e75-6f62-4860-b5c8-e1d1cc272866" providerId="ADAL" clId="{4531E013-473D-4648-911B-96B8DADA2326}" dt="2024-01-16T07:40:16.420" v="2231" actId="26606"/>
          <ac:grpSpMkLst>
            <pc:docMk/>
            <pc:sldMk cId="272651584" sldId="266"/>
            <ac:grpSpMk id="55" creationId="{5FE9FE4C-C9E0-4C54-8010-EA9D29CD4D59}"/>
          </ac:grpSpMkLst>
        </pc:grpChg>
        <pc:picChg chg="mod">
          <ac:chgData name="PALANIAPPAN Devarajan" userId="0ccb0e75-6f62-4860-b5c8-e1d1cc272866" providerId="ADAL" clId="{4531E013-473D-4648-911B-96B8DADA2326}" dt="2024-01-16T07:40:16.420" v="2231" actId="26606"/>
          <ac:picMkLst>
            <pc:docMk/>
            <pc:sldMk cId="272651584" sldId="266"/>
            <ac:picMk id="3" creationId="{8D9C4EA3-54C4-AF22-5AB6-FE5EC89E42C0}"/>
          </ac:picMkLst>
        </pc:picChg>
        <pc:cxnChg chg="add del">
          <ac:chgData name="PALANIAPPAN Devarajan" userId="0ccb0e75-6f62-4860-b5c8-e1d1cc272866" providerId="ADAL" clId="{4531E013-473D-4648-911B-96B8DADA2326}" dt="2024-01-16T07:38:27.475" v="2208" actId="26606"/>
          <ac:cxnSpMkLst>
            <pc:docMk/>
            <pc:sldMk cId="272651584" sldId="266"/>
            <ac:cxnSpMk id="38" creationId="{469F4FF8-F8B0-4630-BA1B-0D8B324CD5FF}"/>
          </ac:cxnSpMkLst>
        </pc:cxnChg>
      </pc:sldChg>
      <pc:sldChg chg="addSp delSp modSp mod modTransition setBg">
        <pc:chgData name="PALANIAPPAN Devarajan" userId="0ccb0e75-6f62-4860-b5c8-e1d1cc272866" providerId="ADAL" clId="{4531E013-473D-4648-911B-96B8DADA2326}" dt="2024-01-16T12:48:08.127" v="3130"/>
        <pc:sldMkLst>
          <pc:docMk/>
          <pc:sldMk cId="2676380745" sldId="267"/>
        </pc:sldMkLst>
        <pc:spChg chg="add">
          <ac:chgData name="PALANIAPPAN Devarajan" userId="0ccb0e75-6f62-4860-b5c8-e1d1cc272866" providerId="ADAL" clId="{4531E013-473D-4648-911B-96B8DADA2326}" dt="2024-01-16T09:57:50.342" v="2619" actId="26606"/>
          <ac:spMkLst>
            <pc:docMk/>
            <pc:sldMk cId="2676380745" sldId="267"/>
            <ac:spMk id="14" creationId="{3DAD86CA-8235-409B-982B-5E7A033E2392}"/>
          </ac:spMkLst>
        </pc:spChg>
        <pc:spChg chg="add">
          <ac:chgData name="PALANIAPPAN Devarajan" userId="0ccb0e75-6f62-4860-b5c8-e1d1cc272866" providerId="ADAL" clId="{4531E013-473D-4648-911B-96B8DADA2326}" dt="2024-01-16T09:57:50.342" v="2619" actId="26606"/>
          <ac:spMkLst>
            <pc:docMk/>
            <pc:sldMk cId="2676380745" sldId="267"/>
            <ac:spMk id="15" creationId="{9F234FBA-3501-47B4-AE0C-AA4AFBC8F603}"/>
          </ac:spMkLst>
        </pc:spChg>
        <pc:spChg chg="add">
          <ac:chgData name="PALANIAPPAN Devarajan" userId="0ccb0e75-6f62-4860-b5c8-e1d1cc272866" providerId="ADAL" clId="{4531E013-473D-4648-911B-96B8DADA2326}" dt="2024-01-16T09:57:50.342" v="2619" actId="26606"/>
          <ac:spMkLst>
            <pc:docMk/>
            <pc:sldMk cId="2676380745" sldId="267"/>
            <ac:spMk id="16" creationId="{B5EF893B-0491-416E-9D33-BADE9600792A}"/>
          </ac:spMkLst>
        </pc:spChg>
        <pc:spChg chg="add del">
          <ac:chgData name="PALANIAPPAN Devarajan" userId="0ccb0e75-6f62-4860-b5c8-e1d1cc272866" providerId="ADAL" clId="{4531E013-473D-4648-911B-96B8DADA2326}" dt="2024-01-16T09:57:46.852" v="2618" actId="26606"/>
          <ac:spMkLst>
            <pc:docMk/>
            <pc:sldMk cId="2676380745" sldId="267"/>
            <ac:spMk id="17" creationId="{3DAD86CA-8235-409B-982B-5E7A033E2392}"/>
          </ac:spMkLst>
        </pc:spChg>
        <pc:spChg chg="add del">
          <ac:chgData name="PALANIAPPAN Devarajan" userId="0ccb0e75-6f62-4860-b5c8-e1d1cc272866" providerId="ADAL" clId="{4531E013-473D-4648-911B-96B8DADA2326}" dt="2024-01-16T09:57:46.852" v="2618" actId="26606"/>
          <ac:spMkLst>
            <pc:docMk/>
            <pc:sldMk cId="2676380745" sldId="267"/>
            <ac:spMk id="19" creationId="{9F234FBA-3501-47B4-AE0C-AA4AFBC8F603}"/>
          </ac:spMkLst>
        </pc:spChg>
        <pc:spChg chg="add del">
          <ac:chgData name="PALANIAPPAN Devarajan" userId="0ccb0e75-6f62-4860-b5c8-e1d1cc272866" providerId="ADAL" clId="{4531E013-473D-4648-911B-96B8DADA2326}" dt="2024-01-16T09:57:46.852" v="2618" actId="26606"/>
          <ac:spMkLst>
            <pc:docMk/>
            <pc:sldMk cId="2676380745" sldId="267"/>
            <ac:spMk id="21" creationId="{B5EF893B-0491-416E-9D33-BADE9600792A}"/>
          </ac:spMkLst>
        </pc:spChg>
        <pc:grpChg chg="add del">
          <ac:chgData name="PALANIAPPAN Devarajan" userId="0ccb0e75-6f62-4860-b5c8-e1d1cc272866" providerId="ADAL" clId="{4531E013-473D-4648-911B-96B8DADA2326}" dt="2024-01-16T09:57:50.342" v="2619" actId="26606"/>
          <ac:grpSpMkLst>
            <pc:docMk/>
            <pc:sldMk cId="2676380745" sldId="267"/>
            <ac:grpSpMk id="8" creationId="{26176824-7946-6969-3841-DD5C101DF42D}"/>
          </ac:grpSpMkLst>
        </pc:grpChg>
        <pc:picChg chg="add mod">
          <ac:chgData name="PALANIAPPAN Devarajan" userId="0ccb0e75-6f62-4860-b5c8-e1d1cc272866" providerId="ADAL" clId="{4531E013-473D-4648-911B-96B8DADA2326}" dt="2024-01-16T09:58:36.463" v="2625" actId="1076"/>
          <ac:picMkLst>
            <pc:docMk/>
            <pc:sldMk cId="2676380745" sldId="267"/>
            <ac:picMk id="2" creationId="{44206886-7C9C-5716-AB0A-A3904CD4B573}"/>
          </ac:picMkLst>
        </pc:picChg>
        <pc:picChg chg="del mod">
          <ac:chgData name="PALANIAPPAN Devarajan" userId="0ccb0e75-6f62-4860-b5c8-e1d1cc272866" providerId="ADAL" clId="{4531E013-473D-4648-911B-96B8DADA2326}" dt="2024-01-16T09:58:15.585" v="2620" actId="478"/>
          <ac:picMkLst>
            <pc:docMk/>
            <pc:sldMk cId="2676380745" sldId="267"/>
            <ac:picMk id="3" creationId="{71A40905-9C6E-2425-C0C2-C06783BF61A9}"/>
          </ac:picMkLst>
        </pc:picChg>
        <pc:cxnChg chg="add">
          <ac:chgData name="PALANIAPPAN Devarajan" userId="0ccb0e75-6f62-4860-b5c8-e1d1cc272866" providerId="ADAL" clId="{4531E013-473D-4648-911B-96B8DADA2326}" dt="2024-01-16T09:57:50.342" v="2619" actId="26606"/>
          <ac:cxnSpMkLst>
            <pc:docMk/>
            <pc:sldMk cId="2676380745" sldId="267"/>
            <ac:cxnSpMk id="18" creationId="{469F4FF8-F8B0-4630-BA1B-0D8B324CD5FF}"/>
          </ac:cxnSpMkLst>
        </pc:cxnChg>
        <pc:cxnChg chg="add del">
          <ac:chgData name="PALANIAPPAN Devarajan" userId="0ccb0e75-6f62-4860-b5c8-e1d1cc272866" providerId="ADAL" clId="{4531E013-473D-4648-911B-96B8DADA2326}" dt="2024-01-16T09:57:46.852" v="2618" actId="26606"/>
          <ac:cxnSpMkLst>
            <pc:docMk/>
            <pc:sldMk cId="2676380745" sldId="267"/>
            <ac:cxnSpMk id="23" creationId="{469F4FF8-F8B0-4630-BA1B-0D8B324CD5FF}"/>
          </ac:cxnSpMkLst>
        </pc:cxnChg>
      </pc:sldChg>
      <pc:sldChg chg="addSp delSp modSp mod modTransition setBg">
        <pc:chgData name="PALANIAPPAN Devarajan" userId="0ccb0e75-6f62-4860-b5c8-e1d1cc272866" providerId="ADAL" clId="{4531E013-473D-4648-911B-96B8DADA2326}" dt="2024-01-16T12:48:08.127" v="3130"/>
        <pc:sldMkLst>
          <pc:docMk/>
          <pc:sldMk cId="613101053" sldId="268"/>
        </pc:sldMkLst>
        <pc:spChg chg="add">
          <ac:chgData name="PALANIAPPAN Devarajan" userId="0ccb0e75-6f62-4860-b5c8-e1d1cc272866" providerId="ADAL" clId="{4531E013-473D-4648-911B-96B8DADA2326}" dt="2024-01-16T09:58:58.833" v="2628" actId="26606"/>
          <ac:spMkLst>
            <pc:docMk/>
            <pc:sldMk cId="613101053" sldId="268"/>
            <ac:spMk id="17" creationId="{3DAD86CA-8235-409B-982B-5E7A033E2392}"/>
          </ac:spMkLst>
        </pc:spChg>
        <pc:spChg chg="add">
          <ac:chgData name="PALANIAPPAN Devarajan" userId="0ccb0e75-6f62-4860-b5c8-e1d1cc272866" providerId="ADAL" clId="{4531E013-473D-4648-911B-96B8DADA2326}" dt="2024-01-16T09:58:58.833" v="2628" actId="26606"/>
          <ac:spMkLst>
            <pc:docMk/>
            <pc:sldMk cId="613101053" sldId="268"/>
            <ac:spMk id="19" creationId="{9F234FBA-3501-47B4-AE0C-AA4AFBC8F603}"/>
          </ac:spMkLst>
        </pc:spChg>
        <pc:spChg chg="add">
          <ac:chgData name="PALANIAPPAN Devarajan" userId="0ccb0e75-6f62-4860-b5c8-e1d1cc272866" providerId="ADAL" clId="{4531E013-473D-4648-911B-96B8DADA2326}" dt="2024-01-16T09:58:58.833" v="2628" actId="26606"/>
          <ac:spMkLst>
            <pc:docMk/>
            <pc:sldMk cId="613101053" sldId="268"/>
            <ac:spMk id="21" creationId="{B5EF893B-0491-416E-9D33-BADE9600792A}"/>
          </ac:spMkLst>
        </pc:spChg>
        <pc:grpChg chg="del">
          <ac:chgData name="PALANIAPPAN Devarajan" userId="0ccb0e75-6f62-4860-b5c8-e1d1cc272866" providerId="ADAL" clId="{4531E013-473D-4648-911B-96B8DADA2326}" dt="2024-01-16T09:58:58.833" v="2628" actId="26606"/>
          <ac:grpSpMkLst>
            <pc:docMk/>
            <pc:sldMk cId="613101053" sldId="268"/>
            <ac:grpSpMk id="8" creationId="{26176824-7946-6969-3841-DD5C101DF42D}"/>
          </ac:grpSpMkLst>
        </pc:grpChg>
        <pc:picChg chg="add mod">
          <ac:chgData name="PALANIAPPAN Devarajan" userId="0ccb0e75-6f62-4860-b5c8-e1d1cc272866" providerId="ADAL" clId="{4531E013-473D-4648-911B-96B8DADA2326}" dt="2024-01-16T09:59:08.710" v="2633" actId="962"/>
          <ac:picMkLst>
            <pc:docMk/>
            <pc:sldMk cId="613101053" sldId="268"/>
            <ac:picMk id="2" creationId="{1E97654F-E2A2-BF48-F64B-3D6DD72CCFBD}"/>
          </ac:picMkLst>
        </pc:picChg>
        <pc:picChg chg="del mod">
          <ac:chgData name="PALANIAPPAN Devarajan" userId="0ccb0e75-6f62-4860-b5c8-e1d1cc272866" providerId="ADAL" clId="{4531E013-473D-4648-911B-96B8DADA2326}" dt="2024-01-16T09:59:01.553" v="2629" actId="478"/>
          <ac:picMkLst>
            <pc:docMk/>
            <pc:sldMk cId="613101053" sldId="268"/>
            <ac:picMk id="3" creationId="{A5346190-996B-BD7F-C119-5060248B60C3}"/>
          </ac:picMkLst>
        </pc:picChg>
        <pc:cxnChg chg="add">
          <ac:chgData name="PALANIAPPAN Devarajan" userId="0ccb0e75-6f62-4860-b5c8-e1d1cc272866" providerId="ADAL" clId="{4531E013-473D-4648-911B-96B8DADA2326}" dt="2024-01-16T09:58:58.833" v="2628" actId="26606"/>
          <ac:cxnSpMkLst>
            <pc:docMk/>
            <pc:sldMk cId="613101053" sldId="268"/>
            <ac:cxnSpMk id="23" creationId="{469F4FF8-F8B0-4630-BA1B-0D8B324CD5FF}"/>
          </ac:cxnSpMkLst>
        </pc:cxnChg>
      </pc:sldChg>
      <pc:sldChg chg="addSp delSp modSp mod modTransition setBg">
        <pc:chgData name="PALANIAPPAN Devarajan" userId="0ccb0e75-6f62-4860-b5c8-e1d1cc272866" providerId="ADAL" clId="{4531E013-473D-4648-911B-96B8DADA2326}" dt="2024-01-16T12:48:08.127" v="3130"/>
        <pc:sldMkLst>
          <pc:docMk/>
          <pc:sldMk cId="4011883591" sldId="269"/>
        </pc:sldMkLst>
        <pc:spChg chg="add">
          <ac:chgData name="PALANIAPPAN Devarajan" userId="0ccb0e75-6f62-4860-b5c8-e1d1cc272866" providerId="ADAL" clId="{4531E013-473D-4648-911B-96B8DADA2326}" dt="2024-01-16T09:59:55.885" v="2635" actId="26606"/>
          <ac:spMkLst>
            <pc:docMk/>
            <pc:sldMk cId="4011883591" sldId="269"/>
            <ac:spMk id="17" creationId="{3DAD86CA-8235-409B-982B-5E7A033E2392}"/>
          </ac:spMkLst>
        </pc:spChg>
        <pc:spChg chg="add">
          <ac:chgData name="PALANIAPPAN Devarajan" userId="0ccb0e75-6f62-4860-b5c8-e1d1cc272866" providerId="ADAL" clId="{4531E013-473D-4648-911B-96B8DADA2326}" dt="2024-01-16T09:59:55.885" v="2635" actId="26606"/>
          <ac:spMkLst>
            <pc:docMk/>
            <pc:sldMk cId="4011883591" sldId="269"/>
            <ac:spMk id="19" creationId="{9F234FBA-3501-47B4-AE0C-AA4AFBC8F603}"/>
          </ac:spMkLst>
        </pc:spChg>
        <pc:spChg chg="add">
          <ac:chgData name="PALANIAPPAN Devarajan" userId="0ccb0e75-6f62-4860-b5c8-e1d1cc272866" providerId="ADAL" clId="{4531E013-473D-4648-911B-96B8DADA2326}" dt="2024-01-16T09:59:55.885" v="2635" actId="26606"/>
          <ac:spMkLst>
            <pc:docMk/>
            <pc:sldMk cId="4011883591" sldId="269"/>
            <ac:spMk id="21" creationId="{B5EF893B-0491-416E-9D33-BADE9600792A}"/>
          </ac:spMkLst>
        </pc:spChg>
        <pc:grpChg chg="del">
          <ac:chgData name="PALANIAPPAN Devarajan" userId="0ccb0e75-6f62-4860-b5c8-e1d1cc272866" providerId="ADAL" clId="{4531E013-473D-4648-911B-96B8DADA2326}" dt="2024-01-16T09:59:55.885" v="2635" actId="26606"/>
          <ac:grpSpMkLst>
            <pc:docMk/>
            <pc:sldMk cId="4011883591" sldId="269"/>
            <ac:grpSpMk id="8" creationId="{26176824-7946-6969-3841-DD5C101DF42D}"/>
          </ac:grpSpMkLst>
        </pc:grpChg>
        <pc:picChg chg="add mod">
          <ac:chgData name="PALANIAPPAN Devarajan" userId="0ccb0e75-6f62-4860-b5c8-e1d1cc272866" providerId="ADAL" clId="{4531E013-473D-4648-911B-96B8DADA2326}" dt="2024-01-16T10:00:12.591" v="2639" actId="962"/>
          <ac:picMkLst>
            <pc:docMk/>
            <pc:sldMk cId="4011883591" sldId="269"/>
            <ac:picMk id="2" creationId="{E299CAEE-1DBD-002B-75F0-F168DAB7942B}"/>
          </ac:picMkLst>
        </pc:picChg>
        <pc:picChg chg="del mod">
          <ac:chgData name="PALANIAPPAN Devarajan" userId="0ccb0e75-6f62-4860-b5c8-e1d1cc272866" providerId="ADAL" clId="{4531E013-473D-4648-911B-96B8DADA2326}" dt="2024-01-16T10:00:01.695" v="2636" actId="478"/>
          <ac:picMkLst>
            <pc:docMk/>
            <pc:sldMk cId="4011883591" sldId="269"/>
            <ac:picMk id="3" creationId="{D216DDA4-048A-D683-148A-FF76AEE01C05}"/>
          </ac:picMkLst>
        </pc:picChg>
        <pc:cxnChg chg="add">
          <ac:chgData name="PALANIAPPAN Devarajan" userId="0ccb0e75-6f62-4860-b5c8-e1d1cc272866" providerId="ADAL" clId="{4531E013-473D-4648-911B-96B8DADA2326}" dt="2024-01-16T09:59:55.885" v="2635" actId="26606"/>
          <ac:cxnSpMkLst>
            <pc:docMk/>
            <pc:sldMk cId="4011883591" sldId="269"/>
            <ac:cxnSpMk id="23" creationId="{469F4FF8-F8B0-4630-BA1B-0D8B324CD5FF}"/>
          </ac:cxnSpMkLst>
        </pc:cxnChg>
      </pc:sldChg>
      <pc:sldChg chg="addSp delSp modSp mod modTransition setBg">
        <pc:chgData name="PALANIAPPAN Devarajan" userId="0ccb0e75-6f62-4860-b5c8-e1d1cc272866" providerId="ADAL" clId="{4531E013-473D-4648-911B-96B8DADA2326}" dt="2024-01-16T12:48:08.127" v="3130"/>
        <pc:sldMkLst>
          <pc:docMk/>
          <pc:sldMk cId="1424411826" sldId="270"/>
        </pc:sldMkLst>
        <pc:spChg chg="add del">
          <ac:chgData name="PALANIAPPAN Devarajan" userId="0ccb0e75-6f62-4860-b5c8-e1d1cc272866" providerId="ADAL" clId="{4531E013-473D-4648-911B-96B8DADA2326}" dt="2024-01-16T11:03:53.275" v="3001" actId="26606"/>
          <ac:spMkLst>
            <pc:docMk/>
            <pc:sldMk cId="1424411826" sldId="270"/>
            <ac:spMk id="14" creationId="{22F15A2D-2324-487D-A02A-BF46C5C580EB}"/>
          </ac:spMkLst>
        </pc:spChg>
        <pc:spChg chg="add del">
          <ac:chgData name="PALANIAPPAN Devarajan" userId="0ccb0e75-6f62-4860-b5c8-e1d1cc272866" providerId="ADAL" clId="{4531E013-473D-4648-911B-96B8DADA2326}" dt="2024-01-16T11:03:53.275" v="3001" actId="26606"/>
          <ac:spMkLst>
            <pc:docMk/>
            <pc:sldMk cId="1424411826" sldId="270"/>
            <ac:spMk id="15" creationId="{17A7F34E-D418-47E2-9F86-2C45BBC31210}"/>
          </ac:spMkLst>
        </pc:spChg>
        <pc:spChg chg="add del">
          <ac:chgData name="PALANIAPPAN Devarajan" userId="0ccb0e75-6f62-4860-b5c8-e1d1cc272866" providerId="ADAL" clId="{4531E013-473D-4648-911B-96B8DADA2326}" dt="2024-01-16T11:03:53.275" v="3001" actId="26606"/>
          <ac:spMkLst>
            <pc:docMk/>
            <pc:sldMk cId="1424411826" sldId="270"/>
            <ac:spMk id="16" creationId="{2AEAFA59-923A-4F54-8B49-44C970BCC323}"/>
          </ac:spMkLst>
        </pc:spChg>
        <pc:spChg chg="add del">
          <ac:chgData name="PALANIAPPAN Devarajan" userId="0ccb0e75-6f62-4860-b5c8-e1d1cc272866" providerId="ADAL" clId="{4531E013-473D-4648-911B-96B8DADA2326}" dt="2024-01-16T09:56:01.684" v="2607" actId="26606"/>
          <ac:spMkLst>
            <pc:docMk/>
            <pc:sldMk cId="1424411826" sldId="270"/>
            <ac:spMk id="17" creationId="{3DAD86CA-8235-409B-982B-5E7A033E2392}"/>
          </ac:spMkLst>
        </pc:spChg>
        <pc:spChg chg="add del">
          <ac:chgData name="PALANIAPPAN Devarajan" userId="0ccb0e75-6f62-4860-b5c8-e1d1cc272866" providerId="ADAL" clId="{4531E013-473D-4648-911B-96B8DADA2326}" dt="2024-01-16T11:04:02.659" v="3003" actId="26606"/>
          <ac:spMkLst>
            <pc:docMk/>
            <pc:sldMk cId="1424411826" sldId="270"/>
            <ac:spMk id="18" creationId="{22F15A2D-2324-487D-A02A-BF46C5C580EB}"/>
          </ac:spMkLst>
        </pc:spChg>
        <pc:spChg chg="add del">
          <ac:chgData name="PALANIAPPAN Devarajan" userId="0ccb0e75-6f62-4860-b5c8-e1d1cc272866" providerId="ADAL" clId="{4531E013-473D-4648-911B-96B8DADA2326}" dt="2024-01-16T09:56:01.684" v="2607" actId="26606"/>
          <ac:spMkLst>
            <pc:docMk/>
            <pc:sldMk cId="1424411826" sldId="270"/>
            <ac:spMk id="19" creationId="{9F234FBA-3501-47B4-AE0C-AA4AFBC8F603}"/>
          </ac:spMkLst>
        </pc:spChg>
        <pc:spChg chg="add del">
          <ac:chgData name="PALANIAPPAN Devarajan" userId="0ccb0e75-6f62-4860-b5c8-e1d1cc272866" providerId="ADAL" clId="{4531E013-473D-4648-911B-96B8DADA2326}" dt="2024-01-16T11:04:02.659" v="3003" actId="26606"/>
          <ac:spMkLst>
            <pc:docMk/>
            <pc:sldMk cId="1424411826" sldId="270"/>
            <ac:spMk id="20" creationId="{17A7F34E-D418-47E2-9F86-2C45BBC31210}"/>
          </ac:spMkLst>
        </pc:spChg>
        <pc:spChg chg="add del">
          <ac:chgData name="PALANIAPPAN Devarajan" userId="0ccb0e75-6f62-4860-b5c8-e1d1cc272866" providerId="ADAL" clId="{4531E013-473D-4648-911B-96B8DADA2326}" dt="2024-01-16T09:56:01.684" v="2607" actId="26606"/>
          <ac:spMkLst>
            <pc:docMk/>
            <pc:sldMk cId="1424411826" sldId="270"/>
            <ac:spMk id="21" creationId="{B5EF893B-0491-416E-9D33-BADE9600792A}"/>
          </ac:spMkLst>
        </pc:spChg>
        <pc:spChg chg="add del">
          <ac:chgData name="PALANIAPPAN Devarajan" userId="0ccb0e75-6f62-4860-b5c8-e1d1cc272866" providerId="ADAL" clId="{4531E013-473D-4648-911B-96B8DADA2326}" dt="2024-01-16T11:04:02.659" v="3003" actId="26606"/>
          <ac:spMkLst>
            <pc:docMk/>
            <pc:sldMk cId="1424411826" sldId="270"/>
            <ac:spMk id="22" creationId="{2AEAFA59-923A-4F54-8B49-44C970BCC323}"/>
          </ac:spMkLst>
        </pc:spChg>
        <pc:grpChg chg="add del">
          <ac:chgData name="PALANIAPPAN Devarajan" userId="0ccb0e75-6f62-4860-b5c8-e1d1cc272866" providerId="ADAL" clId="{4531E013-473D-4648-911B-96B8DADA2326}" dt="2024-01-16T11:04:02.659" v="3003" actId="26606"/>
          <ac:grpSpMkLst>
            <pc:docMk/>
            <pc:sldMk cId="1424411826" sldId="270"/>
            <ac:grpSpMk id="8" creationId="{26176824-7946-6969-3841-DD5C101DF42D}"/>
          </ac:grpSpMkLst>
        </pc:grpChg>
        <pc:picChg chg="add mod">
          <ac:chgData name="PALANIAPPAN Devarajan" userId="0ccb0e75-6f62-4860-b5c8-e1d1cc272866" providerId="ADAL" clId="{4531E013-473D-4648-911B-96B8DADA2326}" dt="2024-01-16T11:05:22.202" v="3010" actId="1036"/>
          <ac:picMkLst>
            <pc:docMk/>
            <pc:sldMk cId="1424411826" sldId="270"/>
            <ac:picMk id="2" creationId="{FA773BD2-4968-F3E4-A564-019B7634CA5F}"/>
          </ac:picMkLst>
        </pc:picChg>
        <pc:picChg chg="mod ord">
          <ac:chgData name="PALANIAPPAN Devarajan" userId="0ccb0e75-6f62-4860-b5c8-e1d1cc272866" providerId="ADAL" clId="{4531E013-473D-4648-911B-96B8DADA2326}" dt="2024-01-16T11:04:02.659" v="3003" actId="26606"/>
          <ac:picMkLst>
            <pc:docMk/>
            <pc:sldMk cId="1424411826" sldId="270"/>
            <ac:picMk id="3" creationId="{2B3BF7CF-3D6B-72F8-D7F0-EB575E900117}"/>
          </ac:picMkLst>
        </pc:picChg>
        <pc:cxnChg chg="add del">
          <ac:chgData name="PALANIAPPAN Devarajan" userId="0ccb0e75-6f62-4860-b5c8-e1d1cc272866" providerId="ADAL" clId="{4531E013-473D-4648-911B-96B8DADA2326}" dt="2024-01-16T09:56:01.684" v="2607" actId="26606"/>
          <ac:cxnSpMkLst>
            <pc:docMk/>
            <pc:sldMk cId="1424411826" sldId="270"/>
            <ac:cxnSpMk id="23" creationId="{469F4FF8-F8B0-4630-BA1B-0D8B324CD5FF}"/>
          </ac:cxnSpMkLst>
        </pc:cxnChg>
      </pc:sldChg>
      <pc:sldChg chg="addSp delSp modSp mod modTransition setBg">
        <pc:chgData name="PALANIAPPAN Devarajan" userId="0ccb0e75-6f62-4860-b5c8-e1d1cc272866" providerId="ADAL" clId="{4531E013-473D-4648-911B-96B8DADA2326}" dt="2024-01-16T12:48:08.127" v="3130"/>
        <pc:sldMkLst>
          <pc:docMk/>
          <pc:sldMk cId="1611723740" sldId="271"/>
        </pc:sldMkLst>
        <pc:spChg chg="add">
          <ac:chgData name="PALANIAPPAN Devarajan" userId="0ccb0e75-6f62-4860-b5c8-e1d1cc272866" providerId="ADAL" clId="{4531E013-473D-4648-911B-96B8DADA2326}" dt="2024-01-16T09:50:46.625" v="2567" actId="26606"/>
          <ac:spMkLst>
            <pc:docMk/>
            <pc:sldMk cId="1611723740" sldId="271"/>
            <ac:spMk id="17" creationId="{3DAD86CA-8235-409B-982B-5E7A033E2392}"/>
          </ac:spMkLst>
        </pc:spChg>
        <pc:spChg chg="add">
          <ac:chgData name="PALANIAPPAN Devarajan" userId="0ccb0e75-6f62-4860-b5c8-e1d1cc272866" providerId="ADAL" clId="{4531E013-473D-4648-911B-96B8DADA2326}" dt="2024-01-16T09:50:46.625" v="2567" actId="26606"/>
          <ac:spMkLst>
            <pc:docMk/>
            <pc:sldMk cId="1611723740" sldId="271"/>
            <ac:spMk id="19" creationId="{9F234FBA-3501-47B4-AE0C-AA4AFBC8F603}"/>
          </ac:spMkLst>
        </pc:spChg>
        <pc:spChg chg="add">
          <ac:chgData name="PALANIAPPAN Devarajan" userId="0ccb0e75-6f62-4860-b5c8-e1d1cc272866" providerId="ADAL" clId="{4531E013-473D-4648-911B-96B8DADA2326}" dt="2024-01-16T09:50:46.625" v="2567" actId="26606"/>
          <ac:spMkLst>
            <pc:docMk/>
            <pc:sldMk cId="1611723740" sldId="271"/>
            <ac:spMk id="21" creationId="{B5EF893B-0491-416E-9D33-BADE9600792A}"/>
          </ac:spMkLst>
        </pc:spChg>
        <pc:grpChg chg="del">
          <ac:chgData name="PALANIAPPAN Devarajan" userId="0ccb0e75-6f62-4860-b5c8-e1d1cc272866" providerId="ADAL" clId="{4531E013-473D-4648-911B-96B8DADA2326}" dt="2024-01-16T09:50:46.625" v="2567" actId="26606"/>
          <ac:grpSpMkLst>
            <pc:docMk/>
            <pc:sldMk cId="1611723740" sldId="271"/>
            <ac:grpSpMk id="8" creationId="{26176824-7946-6969-3841-DD5C101DF42D}"/>
          </ac:grpSpMkLst>
        </pc:grpChg>
        <pc:picChg chg="mod">
          <ac:chgData name="PALANIAPPAN Devarajan" userId="0ccb0e75-6f62-4860-b5c8-e1d1cc272866" providerId="ADAL" clId="{4531E013-473D-4648-911B-96B8DADA2326}" dt="2024-01-16T09:51:22.019" v="2574" actId="1076"/>
          <ac:picMkLst>
            <pc:docMk/>
            <pc:sldMk cId="1611723740" sldId="271"/>
            <ac:picMk id="3" creationId="{FBB2D1DA-35EF-B596-7847-2AE4E07940C3}"/>
          </ac:picMkLst>
        </pc:picChg>
        <pc:cxnChg chg="add">
          <ac:chgData name="PALANIAPPAN Devarajan" userId="0ccb0e75-6f62-4860-b5c8-e1d1cc272866" providerId="ADAL" clId="{4531E013-473D-4648-911B-96B8DADA2326}" dt="2024-01-16T09:50:46.625" v="2567" actId="26606"/>
          <ac:cxnSpMkLst>
            <pc:docMk/>
            <pc:sldMk cId="1611723740" sldId="271"/>
            <ac:cxnSpMk id="23" creationId="{469F4FF8-F8B0-4630-BA1B-0D8B324CD5FF}"/>
          </ac:cxnSpMkLst>
        </pc:cxnChg>
      </pc:sldChg>
      <pc:sldChg chg="addSp delSp modSp mod modTransition setBg">
        <pc:chgData name="PALANIAPPAN Devarajan" userId="0ccb0e75-6f62-4860-b5c8-e1d1cc272866" providerId="ADAL" clId="{4531E013-473D-4648-911B-96B8DADA2326}" dt="2024-01-16T12:48:08.127" v="3130"/>
        <pc:sldMkLst>
          <pc:docMk/>
          <pc:sldMk cId="2986432267" sldId="272"/>
        </pc:sldMkLst>
        <pc:spChg chg="add del">
          <ac:chgData name="PALANIAPPAN Devarajan" userId="0ccb0e75-6f62-4860-b5c8-e1d1cc272866" providerId="ADAL" clId="{4531E013-473D-4648-911B-96B8DADA2326}" dt="2024-01-16T09:48:15.336" v="2547" actId="26606"/>
          <ac:spMkLst>
            <pc:docMk/>
            <pc:sldMk cId="2986432267" sldId="272"/>
            <ac:spMk id="17" creationId="{2215C6C6-E45C-4179-9FC1-E8A4C1D47430}"/>
          </ac:spMkLst>
        </pc:spChg>
        <pc:spChg chg="add del">
          <ac:chgData name="PALANIAPPAN Devarajan" userId="0ccb0e75-6f62-4860-b5c8-e1d1cc272866" providerId="ADAL" clId="{4531E013-473D-4648-911B-96B8DADA2326}" dt="2024-01-16T09:48:15.336" v="2547" actId="26606"/>
          <ac:spMkLst>
            <pc:docMk/>
            <pc:sldMk cId="2986432267" sldId="272"/>
            <ac:spMk id="23" creationId="{3776B14B-F2F4-4825-8DA8-8C7A0F2B3960}"/>
          </ac:spMkLst>
        </pc:spChg>
        <pc:spChg chg="add del">
          <ac:chgData name="PALANIAPPAN Devarajan" userId="0ccb0e75-6f62-4860-b5c8-e1d1cc272866" providerId="ADAL" clId="{4531E013-473D-4648-911B-96B8DADA2326}" dt="2024-01-16T09:48:19.337" v="2551" actId="26606"/>
          <ac:spMkLst>
            <pc:docMk/>
            <pc:sldMk cId="2986432267" sldId="272"/>
            <ac:spMk id="25" creationId="{3DAD86CA-8235-409B-982B-5E7A033E2392}"/>
          </ac:spMkLst>
        </pc:spChg>
        <pc:spChg chg="add del">
          <ac:chgData name="PALANIAPPAN Devarajan" userId="0ccb0e75-6f62-4860-b5c8-e1d1cc272866" providerId="ADAL" clId="{4531E013-473D-4648-911B-96B8DADA2326}" dt="2024-01-16T09:48:19.337" v="2551" actId="26606"/>
          <ac:spMkLst>
            <pc:docMk/>
            <pc:sldMk cId="2986432267" sldId="272"/>
            <ac:spMk id="26" creationId="{9F234FBA-3501-47B4-AE0C-AA4AFBC8F603}"/>
          </ac:spMkLst>
        </pc:spChg>
        <pc:spChg chg="add del">
          <ac:chgData name="PALANIAPPAN Devarajan" userId="0ccb0e75-6f62-4860-b5c8-e1d1cc272866" providerId="ADAL" clId="{4531E013-473D-4648-911B-96B8DADA2326}" dt="2024-01-16T09:48:19.337" v="2551" actId="26606"/>
          <ac:spMkLst>
            <pc:docMk/>
            <pc:sldMk cId="2986432267" sldId="272"/>
            <ac:spMk id="27" creationId="{B5EF893B-0491-416E-9D33-BADE9600792A}"/>
          </ac:spMkLst>
        </pc:spChg>
        <pc:spChg chg="add del">
          <ac:chgData name="PALANIAPPAN Devarajan" userId="0ccb0e75-6f62-4860-b5c8-e1d1cc272866" providerId="ADAL" clId="{4531E013-473D-4648-911B-96B8DADA2326}" dt="2024-01-16T09:48:30.153" v="2553" actId="26606"/>
          <ac:spMkLst>
            <pc:docMk/>
            <pc:sldMk cId="2986432267" sldId="272"/>
            <ac:spMk id="33" creationId="{2215C6C6-E45C-4179-9FC1-E8A4C1D47430}"/>
          </ac:spMkLst>
        </pc:spChg>
        <pc:spChg chg="add del">
          <ac:chgData name="PALANIAPPAN Devarajan" userId="0ccb0e75-6f62-4860-b5c8-e1d1cc272866" providerId="ADAL" clId="{4531E013-473D-4648-911B-96B8DADA2326}" dt="2024-01-16T09:48:30.153" v="2553" actId="26606"/>
          <ac:spMkLst>
            <pc:docMk/>
            <pc:sldMk cId="2986432267" sldId="272"/>
            <ac:spMk id="39" creationId="{3776B14B-F2F4-4825-8DA8-8C7A0F2B3960}"/>
          </ac:spMkLst>
        </pc:spChg>
        <pc:spChg chg="add del">
          <ac:chgData name="PALANIAPPAN Devarajan" userId="0ccb0e75-6f62-4860-b5c8-e1d1cc272866" providerId="ADAL" clId="{4531E013-473D-4648-911B-96B8DADA2326}" dt="2024-01-16T09:48:32.359" v="2555" actId="26606"/>
          <ac:spMkLst>
            <pc:docMk/>
            <pc:sldMk cId="2986432267" sldId="272"/>
            <ac:spMk id="41" creationId="{0D1D8088-559A-46A5-A801-CDF0B9476BED}"/>
          </ac:spMkLst>
        </pc:spChg>
        <pc:spChg chg="add del">
          <ac:chgData name="PALANIAPPAN Devarajan" userId="0ccb0e75-6f62-4860-b5c8-e1d1cc272866" providerId="ADAL" clId="{4531E013-473D-4648-911B-96B8DADA2326}" dt="2024-01-16T09:48:32.359" v="2555" actId="26606"/>
          <ac:spMkLst>
            <pc:docMk/>
            <pc:sldMk cId="2986432267" sldId="272"/>
            <ac:spMk id="45" creationId="{3776B14B-F2F4-4825-8DA8-8C7A0F2B3960}"/>
          </ac:spMkLst>
        </pc:spChg>
        <pc:spChg chg="add del">
          <ac:chgData name="PALANIAPPAN Devarajan" userId="0ccb0e75-6f62-4860-b5c8-e1d1cc272866" providerId="ADAL" clId="{4531E013-473D-4648-911B-96B8DADA2326}" dt="2024-01-16T09:49:33.350" v="2559" actId="26606"/>
          <ac:spMkLst>
            <pc:docMk/>
            <pc:sldMk cId="2986432267" sldId="272"/>
            <ac:spMk id="47" creationId="{63644BFD-D22E-4019-B666-387DA51AEAFD}"/>
          </ac:spMkLst>
        </pc:spChg>
        <pc:spChg chg="add del">
          <ac:chgData name="PALANIAPPAN Devarajan" userId="0ccb0e75-6f62-4860-b5c8-e1d1cc272866" providerId="ADAL" clId="{4531E013-473D-4648-911B-96B8DADA2326}" dt="2024-01-16T09:49:33.350" v="2559" actId="26606"/>
          <ac:spMkLst>
            <pc:docMk/>
            <pc:sldMk cId="2986432267" sldId="272"/>
            <ac:spMk id="49" creationId="{3776B14B-F2F4-4825-8DA8-8C7A0F2B3960}"/>
          </ac:spMkLst>
        </pc:spChg>
        <pc:spChg chg="add del">
          <ac:chgData name="PALANIAPPAN Devarajan" userId="0ccb0e75-6f62-4860-b5c8-e1d1cc272866" providerId="ADAL" clId="{4531E013-473D-4648-911B-96B8DADA2326}" dt="2024-01-16T09:49:33.350" v="2558" actId="26606"/>
          <ac:spMkLst>
            <pc:docMk/>
            <pc:sldMk cId="2986432267" sldId="272"/>
            <ac:spMk id="54" creationId="{3DAD86CA-8235-409B-982B-5E7A033E2392}"/>
          </ac:spMkLst>
        </pc:spChg>
        <pc:spChg chg="add del">
          <ac:chgData name="PALANIAPPAN Devarajan" userId="0ccb0e75-6f62-4860-b5c8-e1d1cc272866" providerId="ADAL" clId="{4531E013-473D-4648-911B-96B8DADA2326}" dt="2024-01-16T09:49:33.350" v="2558" actId="26606"/>
          <ac:spMkLst>
            <pc:docMk/>
            <pc:sldMk cId="2986432267" sldId="272"/>
            <ac:spMk id="56" creationId="{9F234FBA-3501-47B4-AE0C-AA4AFBC8F603}"/>
          </ac:spMkLst>
        </pc:spChg>
        <pc:spChg chg="add del">
          <ac:chgData name="PALANIAPPAN Devarajan" userId="0ccb0e75-6f62-4860-b5c8-e1d1cc272866" providerId="ADAL" clId="{4531E013-473D-4648-911B-96B8DADA2326}" dt="2024-01-16T09:49:33.350" v="2558" actId="26606"/>
          <ac:spMkLst>
            <pc:docMk/>
            <pc:sldMk cId="2986432267" sldId="272"/>
            <ac:spMk id="58" creationId="{B5EF893B-0491-416E-9D33-BADE9600792A}"/>
          </ac:spMkLst>
        </pc:spChg>
        <pc:spChg chg="add del">
          <ac:chgData name="PALANIAPPAN Devarajan" userId="0ccb0e75-6f62-4860-b5c8-e1d1cc272866" providerId="ADAL" clId="{4531E013-473D-4648-911B-96B8DADA2326}" dt="2024-01-16T09:49:47.658" v="2561" actId="26606"/>
          <ac:spMkLst>
            <pc:docMk/>
            <pc:sldMk cId="2986432267" sldId="272"/>
            <ac:spMk id="62" creationId="{63644BFD-D22E-4019-B666-387DA51AEAFD}"/>
          </ac:spMkLst>
        </pc:spChg>
        <pc:spChg chg="add del">
          <ac:chgData name="PALANIAPPAN Devarajan" userId="0ccb0e75-6f62-4860-b5c8-e1d1cc272866" providerId="ADAL" clId="{4531E013-473D-4648-911B-96B8DADA2326}" dt="2024-01-16T09:49:47.658" v="2561" actId="26606"/>
          <ac:spMkLst>
            <pc:docMk/>
            <pc:sldMk cId="2986432267" sldId="272"/>
            <ac:spMk id="65" creationId="{3776B14B-F2F4-4825-8DA8-8C7A0F2B3960}"/>
          </ac:spMkLst>
        </pc:spChg>
        <pc:spChg chg="add del">
          <ac:chgData name="PALANIAPPAN Devarajan" userId="0ccb0e75-6f62-4860-b5c8-e1d1cc272866" providerId="ADAL" clId="{4531E013-473D-4648-911B-96B8DADA2326}" dt="2024-01-16T09:49:47.658" v="2561" actId="26606"/>
          <ac:spMkLst>
            <pc:docMk/>
            <pc:sldMk cId="2986432267" sldId="272"/>
            <ac:spMk id="70" creationId="{3DAD86CA-8235-409B-982B-5E7A033E2392}"/>
          </ac:spMkLst>
        </pc:spChg>
        <pc:spChg chg="add del">
          <ac:chgData name="PALANIAPPAN Devarajan" userId="0ccb0e75-6f62-4860-b5c8-e1d1cc272866" providerId="ADAL" clId="{4531E013-473D-4648-911B-96B8DADA2326}" dt="2024-01-16T09:49:47.658" v="2561" actId="26606"/>
          <ac:spMkLst>
            <pc:docMk/>
            <pc:sldMk cId="2986432267" sldId="272"/>
            <ac:spMk id="72" creationId="{9F234FBA-3501-47B4-AE0C-AA4AFBC8F603}"/>
          </ac:spMkLst>
        </pc:spChg>
        <pc:spChg chg="add del">
          <ac:chgData name="PALANIAPPAN Devarajan" userId="0ccb0e75-6f62-4860-b5c8-e1d1cc272866" providerId="ADAL" clId="{4531E013-473D-4648-911B-96B8DADA2326}" dt="2024-01-16T09:49:47.658" v="2561" actId="26606"/>
          <ac:spMkLst>
            <pc:docMk/>
            <pc:sldMk cId="2986432267" sldId="272"/>
            <ac:spMk id="74" creationId="{B5EF893B-0491-416E-9D33-BADE9600792A}"/>
          </ac:spMkLst>
        </pc:spChg>
        <pc:grpChg chg="add del">
          <ac:chgData name="PALANIAPPAN Devarajan" userId="0ccb0e75-6f62-4860-b5c8-e1d1cc272866" providerId="ADAL" clId="{4531E013-473D-4648-911B-96B8DADA2326}" dt="2024-01-16T09:49:33.350" v="2559" actId="26606"/>
          <ac:grpSpMkLst>
            <pc:docMk/>
            <pc:sldMk cId="2986432267" sldId="272"/>
            <ac:grpSpMk id="8" creationId="{26176824-7946-6969-3841-DD5C101DF42D}"/>
          </ac:grpSpMkLst>
        </pc:grpChg>
        <pc:grpChg chg="add del">
          <ac:chgData name="PALANIAPPAN Devarajan" userId="0ccb0e75-6f62-4860-b5c8-e1d1cc272866" providerId="ADAL" clId="{4531E013-473D-4648-911B-96B8DADA2326}" dt="2024-01-16T09:48:15.336" v="2547" actId="26606"/>
          <ac:grpSpMkLst>
            <pc:docMk/>
            <pc:sldMk cId="2986432267" sldId="272"/>
            <ac:grpSpMk id="19" creationId="{5FE9FE4C-C9E0-4C54-8010-EA9D29CD4D59}"/>
          </ac:grpSpMkLst>
        </pc:grpChg>
        <pc:grpChg chg="add del">
          <ac:chgData name="PALANIAPPAN Devarajan" userId="0ccb0e75-6f62-4860-b5c8-e1d1cc272866" providerId="ADAL" clId="{4531E013-473D-4648-911B-96B8DADA2326}" dt="2024-01-16T09:48:30.153" v="2553" actId="26606"/>
          <ac:grpSpMkLst>
            <pc:docMk/>
            <pc:sldMk cId="2986432267" sldId="272"/>
            <ac:grpSpMk id="35" creationId="{5FE9FE4C-C9E0-4C54-8010-EA9D29CD4D59}"/>
          </ac:grpSpMkLst>
        </pc:grpChg>
        <pc:grpChg chg="add del">
          <ac:chgData name="PALANIAPPAN Devarajan" userId="0ccb0e75-6f62-4860-b5c8-e1d1cc272866" providerId="ADAL" clId="{4531E013-473D-4648-911B-96B8DADA2326}" dt="2024-01-16T09:48:32.359" v="2555" actId="26606"/>
          <ac:grpSpMkLst>
            <pc:docMk/>
            <pc:sldMk cId="2986432267" sldId="272"/>
            <ac:grpSpMk id="42" creationId="{83E2E96F-17F7-4C8C-BDF1-6BB90A0C1D7F}"/>
          </ac:grpSpMkLst>
        </pc:grpChg>
        <pc:grpChg chg="add del">
          <ac:chgData name="PALANIAPPAN Devarajan" userId="0ccb0e75-6f62-4860-b5c8-e1d1cc272866" providerId="ADAL" clId="{4531E013-473D-4648-911B-96B8DADA2326}" dt="2024-01-16T09:49:33.350" v="2559" actId="26606"/>
          <ac:grpSpMkLst>
            <pc:docMk/>
            <pc:sldMk cId="2986432267" sldId="272"/>
            <ac:grpSpMk id="48" creationId="{5FE9FE4C-C9E0-4C54-8010-EA9D29CD4D59}"/>
          </ac:grpSpMkLst>
        </pc:grpChg>
        <pc:grpChg chg="add del">
          <ac:chgData name="PALANIAPPAN Devarajan" userId="0ccb0e75-6f62-4860-b5c8-e1d1cc272866" providerId="ADAL" clId="{4531E013-473D-4648-911B-96B8DADA2326}" dt="2024-01-16T09:49:47.658" v="2561" actId="26606"/>
          <ac:grpSpMkLst>
            <pc:docMk/>
            <pc:sldMk cId="2986432267" sldId="272"/>
            <ac:grpSpMk id="63" creationId="{5FE9FE4C-C9E0-4C54-8010-EA9D29CD4D59}"/>
          </ac:grpSpMkLst>
        </pc:grpChg>
        <pc:picChg chg="mod">
          <ac:chgData name="PALANIAPPAN Devarajan" userId="0ccb0e75-6f62-4860-b5c8-e1d1cc272866" providerId="ADAL" clId="{4531E013-473D-4648-911B-96B8DADA2326}" dt="2024-01-16T09:50:17.954" v="2566" actId="1076"/>
          <ac:picMkLst>
            <pc:docMk/>
            <pc:sldMk cId="2986432267" sldId="272"/>
            <ac:picMk id="3" creationId="{FB77CD42-4D6F-F832-3C9B-9D9163F06D47}"/>
          </ac:picMkLst>
        </pc:picChg>
        <pc:cxnChg chg="add del">
          <ac:chgData name="PALANIAPPAN Devarajan" userId="0ccb0e75-6f62-4860-b5c8-e1d1cc272866" providerId="ADAL" clId="{4531E013-473D-4648-911B-96B8DADA2326}" dt="2024-01-16T09:48:19.337" v="2551" actId="26606"/>
          <ac:cxnSpMkLst>
            <pc:docMk/>
            <pc:sldMk cId="2986432267" sldId="272"/>
            <ac:cxnSpMk id="28" creationId="{469F4FF8-F8B0-4630-BA1B-0D8B324CD5FF}"/>
          </ac:cxnSpMkLst>
        </pc:cxnChg>
        <pc:cxnChg chg="add del">
          <ac:chgData name="PALANIAPPAN Devarajan" userId="0ccb0e75-6f62-4860-b5c8-e1d1cc272866" providerId="ADAL" clId="{4531E013-473D-4648-911B-96B8DADA2326}" dt="2024-01-16T09:49:33.350" v="2558" actId="26606"/>
          <ac:cxnSpMkLst>
            <pc:docMk/>
            <pc:sldMk cId="2986432267" sldId="272"/>
            <ac:cxnSpMk id="60" creationId="{469F4FF8-F8B0-4630-BA1B-0D8B324CD5FF}"/>
          </ac:cxnSpMkLst>
        </pc:cxnChg>
        <pc:cxnChg chg="add del">
          <ac:chgData name="PALANIAPPAN Devarajan" userId="0ccb0e75-6f62-4860-b5c8-e1d1cc272866" providerId="ADAL" clId="{4531E013-473D-4648-911B-96B8DADA2326}" dt="2024-01-16T09:49:47.658" v="2561" actId="26606"/>
          <ac:cxnSpMkLst>
            <pc:docMk/>
            <pc:sldMk cId="2986432267" sldId="272"/>
            <ac:cxnSpMk id="76" creationId="{469F4FF8-F8B0-4630-BA1B-0D8B324CD5FF}"/>
          </ac:cxnSpMkLst>
        </pc:cxnChg>
      </pc:sldChg>
      <pc:sldChg chg="addSp delSp modSp mod modTransition setBg">
        <pc:chgData name="PALANIAPPAN Devarajan" userId="0ccb0e75-6f62-4860-b5c8-e1d1cc272866" providerId="ADAL" clId="{4531E013-473D-4648-911B-96B8DADA2326}" dt="2024-01-16T12:48:08.127" v="3130"/>
        <pc:sldMkLst>
          <pc:docMk/>
          <pc:sldMk cId="2585927967" sldId="273"/>
        </pc:sldMkLst>
        <pc:spChg chg="add">
          <ac:chgData name="PALANIAPPAN Devarajan" userId="0ccb0e75-6f62-4860-b5c8-e1d1cc272866" providerId="ADAL" clId="{4531E013-473D-4648-911B-96B8DADA2326}" dt="2024-01-16T09:51:45.043" v="2575" actId="26606"/>
          <ac:spMkLst>
            <pc:docMk/>
            <pc:sldMk cId="2585927967" sldId="273"/>
            <ac:spMk id="17" creationId="{3DAD86CA-8235-409B-982B-5E7A033E2392}"/>
          </ac:spMkLst>
        </pc:spChg>
        <pc:spChg chg="add">
          <ac:chgData name="PALANIAPPAN Devarajan" userId="0ccb0e75-6f62-4860-b5c8-e1d1cc272866" providerId="ADAL" clId="{4531E013-473D-4648-911B-96B8DADA2326}" dt="2024-01-16T09:51:45.043" v="2575" actId="26606"/>
          <ac:spMkLst>
            <pc:docMk/>
            <pc:sldMk cId="2585927967" sldId="273"/>
            <ac:spMk id="19" creationId="{9F234FBA-3501-47B4-AE0C-AA4AFBC8F603}"/>
          </ac:spMkLst>
        </pc:spChg>
        <pc:spChg chg="add">
          <ac:chgData name="PALANIAPPAN Devarajan" userId="0ccb0e75-6f62-4860-b5c8-e1d1cc272866" providerId="ADAL" clId="{4531E013-473D-4648-911B-96B8DADA2326}" dt="2024-01-16T09:51:45.043" v="2575" actId="26606"/>
          <ac:spMkLst>
            <pc:docMk/>
            <pc:sldMk cId="2585927967" sldId="273"/>
            <ac:spMk id="21" creationId="{B5EF893B-0491-416E-9D33-BADE9600792A}"/>
          </ac:spMkLst>
        </pc:spChg>
        <pc:grpChg chg="del">
          <ac:chgData name="PALANIAPPAN Devarajan" userId="0ccb0e75-6f62-4860-b5c8-e1d1cc272866" providerId="ADAL" clId="{4531E013-473D-4648-911B-96B8DADA2326}" dt="2024-01-16T09:51:45.043" v="2575" actId="26606"/>
          <ac:grpSpMkLst>
            <pc:docMk/>
            <pc:sldMk cId="2585927967" sldId="273"/>
            <ac:grpSpMk id="8" creationId="{26176824-7946-6969-3841-DD5C101DF42D}"/>
          </ac:grpSpMkLst>
        </pc:grpChg>
        <pc:picChg chg="mod">
          <ac:chgData name="PALANIAPPAN Devarajan" userId="0ccb0e75-6f62-4860-b5c8-e1d1cc272866" providerId="ADAL" clId="{4531E013-473D-4648-911B-96B8DADA2326}" dt="2024-01-16T09:55:45.231" v="2605" actId="1035"/>
          <ac:picMkLst>
            <pc:docMk/>
            <pc:sldMk cId="2585927967" sldId="273"/>
            <ac:picMk id="3" creationId="{EBAFAC43-2AEB-A44C-C73E-CF4E4EAAE421}"/>
          </ac:picMkLst>
        </pc:picChg>
        <pc:cxnChg chg="add">
          <ac:chgData name="PALANIAPPAN Devarajan" userId="0ccb0e75-6f62-4860-b5c8-e1d1cc272866" providerId="ADAL" clId="{4531E013-473D-4648-911B-96B8DADA2326}" dt="2024-01-16T09:51:45.043" v="2575" actId="26606"/>
          <ac:cxnSpMkLst>
            <pc:docMk/>
            <pc:sldMk cId="2585927967" sldId="273"/>
            <ac:cxnSpMk id="23" creationId="{469F4FF8-F8B0-4630-BA1B-0D8B324CD5FF}"/>
          </ac:cxnSpMkLst>
        </pc:cxnChg>
      </pc:sldChg>
      <pc:sldChg chg="addSp delSp modSp mod modTransition setBg">
        <pc:chgData name="PALANIAPPAN Devarajan" userId="0ccb0e75-6f62-4860-b5c8-e1d1cc272866" providerId="ADAL" clId="{4531E013-473D-4648-911B-96B8DADA2326}" dt="2024-01-16T12:48:08.127" v="3130"/>
        <pc:sldMkLst>
          <pc:docMk/>
          <pc:sldMk cId="768214316" sldId="274"/>
        </pc:sldMkLst>
        <pc:spChg chg="add del">
          <ac:chgData name="PALANIAPPAN Devarajan" userId="0ccb0e75-6f62-4860-b5c8-e1d1cc272866" providerId="ADAL" clId="{4531E013-473D-4648-911B-96B8DADA2326}" dt="2024-01-16T09:52:44.931" v="2586" actId="26606"/>
          <ac:spMkLst>
            <pc:docMk/>
            <pc:sldMk cId="768214316" sldId="274"/>
            <ac:spMk id="14" creationId="{6D5872A3-CFF8-4F36-8446-6F1B04585A91}"/>
          </ac:spMkLst>
        </pc:spChg>
        <pc:spChg chg="add del">
          <ac:chgData name="PALANIAPPAN Devarajan" userId="0ccb0e75-6f62-4860-b5c8-e1d1cc272866" providerId="ADAL" clId="{4531E013-473D-4648-911B-96B8DADA2326}" dt="2024-01-16T09:52:58.682" v="2590" actId="26606"/>
          <ac:spMkLst>
            <pc:docMk/>
            <pc:sldMk cId="768214316" sldId="274"/>
            <ac:spMk id="16" creationId="{2215C6C6-E45C-4179-9FC1-E8A4C1D47430}"/>
          </ac:spMkLst>
        </pc:spChg>
        <pc:spChg chg="add del">
          <ac:chgData name="PALANIAPPAN Devarajan" userId="0ccb0e75-6f62-4860-b5c8-e1d1cc272866" providerId="ADAL" clId="{4531E013-473D-4648-911B-96B8DADA2326}" dt="2024-01-16T09:52:37.435" v="2584" actId="26606"/>
          <ac:spMkLst>
            <pc:docMk/>
            <pc:sldMk cId="768214316" sldId="274"/>
            <ac:spMk id="17" creationId="{3DAD86CA-8235-409B-982B-5E7A033E2392}"/>
          </ac:spMkLst>
        </pc:spChg>
        <pc:spChg chg="add del">
          <ac:chgData name="PALANIAPPAN Devarajan" userId="0ccb0e75-6f62-4860-b5c8-e1d1cc272866" providerId="ADAL" clId="{4531E013-473D-4648-911B-96B8DADA2326}" dt="2024-01-16T09:52:44.931" v="2586" actId="26606"/>
          <ac:spMkLst>
            <pc:docMk/>
            <pc:sldMk cId="768214316" sldId="274"/>
            <ac:spMk id="18" creationId="{5E2C537D-FECA-4C7F-A65B-F82518B3A196}"/>
          </ac:spMkLst>
        </pc:spChg>
        <pc:spChg chg="add del">
          <ac:chgData name="PALANIAPPAN Devarajan" userId="0ccb0e75-6f62-4860-b5c8-e1d1cc272866" providerId="ADAL" clId="{4531E013-473D-4648-911B-96B8DADA2326}" dt="2024-01-16T09:52:37.435" v="2584" actId="26606"/>
          <ac:spMkLst>
            <pc:docMk/>
            <pc:sldMk cId="768214316" sldId="274"/>
            <ac:spMk id="19" creationId="{9F234FBA-3501-47B4-AE0C-AA4AFBC8F603}"/>
          </ac:spMkLst>
        </pc:spChg>
        <pc:spChg chg="add">
          <ac:chgData name="PALANIAPPAN Devarajan" userId="0ccb0e75-6f62-4860-b5c8-e1d1cc272866" providerId="ADAL" clId="{4531E013-473D-4648-911B-96B8DADA2326}" dt="2024-01-16T09:54:53.609" v="2595" actId="26606"/>
          <ac:spMkLst>
            <pc:docMk/>
            <pc:sldMk cId="768214316" sldId="274"/>
            <ac:spMk id="20" creationId="{3DAD86CA-8235-409B-982B-5E7A033E2392}"/>
          </ac:spMkLst>
        </pc:spChg>
        <pc:spChg chg="add del">
          <ac:chgData name="PALANIAPPAN Devarajan" userId="0ccb0e75-6f62-4860-b5c8-e1d1cc272866" providerId="ADAL" clId="{4531E013-473D-4648-911B-96B8DADA2326}" dt="2024-01-16T09:52:37.435" v="2584" actId="26606"/>
          <ac:spMkLst>
            <pc:docMk/>
            <pc:sldMk cId="768214316" sldId="274"/>
            <ac:spMk id="21" creationId="{B5EF893B-0491-416E-9D33-BADE9600792A}"/>
          </ac:spMkLst>
        </pc:spChg>
        <pc:spChg chg="add del">
          <ac:chgData name="PALANIAPPAN Devarajan" userId="0ccb0e75-6f62-4860-b5c8-e1d1cc272866" providerId="ADAL" clId="{4531E013-473D-4648-911B-96B8DADA2326}" dt="2024-01-16T09:52:47.706" v="2588" actId="26606"/>
          <ac:spMkLst>
            <pc:docMk/>
            <pc:sldMk cId="768214316" sldId="274"/>
            <ac:spMk id="22" creationId="{6D5872A3-CFF8-4F36-8446-6F1B04585A91}"/>
          </ac:spMkLst>
        </pc:spChg>
        <pc:spChg chg="add">
          <ac:chgData name="PALANIAPPAN Devarajan" userId="0ccb0e75-6f62-4860-b5c8-e1d1cc272866" providerId="ADAL" clId="{4531E013-473D-4648-911B-96B8DADA2326}" dt="2024-01-16T09:54:53.609" v="2595" actId="26606"/>
          <ac:spMkLst>
            <pc:docMk/>
            <pc:sldMk cId="768214316" sldId="274"/>
            <ac:spMk id="25" creationId="{9F234FBA-3501-47B4-AE0C-AA4AFBC8F603}"/>
          </ac:spMkLst>
        </pc:spChg>
        <pc:spChg chg="add del">
          <ac:chgData name="PALANIAPPAN Devarajan" userId="0ccb0e75-6f62-4860-b5c8-e1d1cc272866" providerId="ADAL" clId="{4531E013-473D-4648-911B-96B8DADA2326}" dt="2024-01-16T09:52:47.706" v="2588" actId="26606"/>
          <ac:spMkLst>
            <pc:docMk/>
            <pc:sldMk cId="768214316" sldId="274"/>
            <ac:spMk id="26" creationId="{5E2C537D-FECA-4C7F-A65B-F82518B3A196}"/>
          </ac:spMkLst>
        </pc:spChg>
        <pc:spChg chg="add">
          <ac:chgData name="PALANIAPPAN Devarajan" userId="0ccb0e75-6f62-4860-b5c8-e1d1cc272866" providerId="ADAL" clId="{4531E013-473D-4648-911B-96B8DADA2326}" dt="2024-01-16T09:54:53.609" v="2595" actId="26606"/>
          <ac:spMkLst>
            <pc:docMk/>
            <pc:sldMk cId="768214316" sldId="274"/>
            <ac:spMk id="28" creationId="{B5EF893B-0491-416E-9D33-BADE9600792A}"/>
          </ac:spMkLst>
        </pc:spChg>
        <pc:spChg chg="add del">
          <ac:chgData name="PALANIAPPAN Devarajan" userId="0ccb0e75-6f62-4860-b5c8-e1d1cc272866" providerId="ADAL" clId="{4531E013-473D-4648-911B-96B8DADA2326}" dt="2024-01-16T09:52:58.682" v="2590" actId="26606"/>
          <ac:spMkLst>
            <pc:docMk/>
            <pc:sldMk cId="768214316" sldId="274"/>
            <ac:spMk id="29" creationId="{3776B14B-F2F4-4825-8DA8-8C7A0F2B3960}"/>
          </ac:spMkLst>
        </pc:spChg>
        <pc:grpChg chg="add del">
          <ac:chgData name="PALANIAPPAN Devarajan" userId="0ccb0e75-6f62-4860-b5c8-e1d1cc272866" providerId="ADAL" clId="{4531E013-473D-4648-911B-96B8DADA2326}" dt="2024-01-16T09:54:53.609" v="2595" actId="26606"/>
          <ac:grpSpMkLst>
            <pc:docMk/>
            <pc:sldMk cId="768214316" sldId="274"/>
            <ac:grpSpMk id="8" creationId="{26176824-7946-6969-3841-DD5C101DF42D}"/>
          </ac:grpSpMkLst>
        </pc:grpChg>
        <pc:grpChg chg="add del">
          <ac:chgData name="PALANIAPPAN Devarajan" userId="0ccb0e75-6f62-4860-b5c8-e1d1cc272866" providerId="ADAL" clId="{4531E013-473D-4648-911B-96B8DADA2326}" dt="2024-01-16T09:52:44.931" v="2586" actId="26606"/>
          <ac:grpSpMkLst>
            <pc:docMk/>
            <pc:sldMk cId="768214316" sldId="274"/>
            <ac:grpSpMk id="15" creationId="{47EC0934-1503-4296-A688-FC4E83E3F60F}"/>
          </ac:grpSpMkLst>
        </pc:grpChg>
        <pc:grpChg chg="add del">
          <ac:chgData name="PALANIAPPAN Devarajan" userId="0ccb0e75-6f62-4860-b5c8-e1d1cc272866" providerId="ADAL" clId="{4531E013-473D-4648-911B-96B8DADA2326}" dt="2024-01-16T09:52:47.706" v="2588" actId="26606"/>
          <ac:grpSpMkLst>
            <pc:docMk/>
            <pc:sldMk cId="768214316" sldId="274"/>
            <ac:grpSpMk id="24" creationId="{47EC0934-1503-4296-A688-FC4E83E3F60F}"/>
          </ac:grpSpMkLst>
        </pc:grpChg>
        <pc:grpChg chg="add del">
          <ac:chgData name="PALANIAPPAN Devarajan" userId="0ccb0e75-6f62-4860-b5c8-e1d1cc272866" providerId="ADAL" clId="{4531E013-473D-4648-911B-96B8DADA2326}" dt="2024-01-16T09:52:58.682" v="2590" actId="26606"/>
          <ac:grpSpMkLst>
            <pc:docMk/>
            <pc:sldMk cId="768214316" sldId="274"/>
            <ac:grpSpMk id="27" creationId="{5FE9FE4C-C9E0-4C54-8010-EA9D29CD4D59}"/>
          </ac:grpSpMkLst>
        </pc:grpChg>
        <pc:picChg chg="add del mod">
          <ac:chgData name="PALANIAPPAN Devarajan" userId="0ccb0e75-6f62-4860-b5c8-e1d1cc272866" providerId="ADAL" clId="{4531E013-473D-4648-911B-96B8DADA2326}" dt="2024-01-16T09:55:01.858" v="2598" actId="478"/>
          <ac:picMkLst>
            <pc:docMk/>
            <pc:sldMk cId="768214316" sldId="274"/>
            <ac:picMk id="2" creationId="{D6939414-BCBE-0228-AA3D-D89F5F86E7C3}"/>
          </ac:picMkLst>
        </pc:picChg>
        <pc:picChg chg="del mod">
          <ac:chgData name="PALANIAPPAN Devarajan" userId="0ccb0e75-6f62-4860-b5c8-e1d1cc272866" providerId="ADAL" clId="{4531E013-473D-4648-911B-96B8DADA2326}" dt="2024-01-16T09:54:44.261" v="2591" actId="478"/>
          <ac:picMkLst>
            <pc:docMk/>
            <pc:sldMk cId="768214316" sldId="274"/>
            <ac:picMk id="3" creationId="{F2013795-EF2E-5C08-7E2B-4609EE776246}"/>
          </ac:picMkLst>
        </pc:picChg>
        <pc:picChg chg="add mod">
          <ac:chgData name="PALANIAPPAN Devarajan" userId="0ccb0e75-6f62-4860-b5c8-e1d1cc272866" providerId="ADAL" clId="{4531E013-473D-4648-911B-96B8DADA2326}" dt="2024-01-16T09:55:22.049" v="2602" actId="962"/>
          <ac:picMkLst>
            <pc:docMk/>
            <pc:sldMk cId="768214316" sldId="274"/>
            <ac:picMk id="4" creationId="{D4B358CE-C507-72E9-8694-113BCA931E20}"/>
          </ac:picMkLst>
        </pc:picChg>
        <pc:cxnChg chg="add del">
          <ac:chgData name="PALANIAPPAN Devarajan" userId="0ccb0e75-6f62-4860-b5c8-e1d1cc272866" providerId="ADAL" clId="{4531E013-473D-4648-911B-96B8DADA2326}" dt="2024-01-16T09:52:37.435" v="2584" actId="26606"/>
          <ac:cxnSpMkLst>
            <pc:docMk/>
            <pc:sldMk cId="768214316" sldId="274"/>
            <ac:cxnSpMk id="23" creationId="{469F4FF8-F8B0-4630-BA1B-0D8B324CD5FF}"/>
          </ac:cxnSpMkLst>
        </pc:cxnChg>
        <pc:cxnChg chg="add">
          <ac:chgData name="PALANIAPPAN Devarajan" userId="0ccb0e75-6f62-4860-b5c8-e1d1cc272866" providerId="ADAL" clId="{4531E013-473D-4648-911B-96B8DADA2326}" dt="2024-01-16T09:54:53.609" v="2595" actId="26606"/>
          <ac:cxnSpMkLst>
            <pc:docMk/>
            <pc:sldMk cId="768214316" sldId="274"/>
            <ac:cxnSpMk id="30" creationId="{469F4FF8-F8B0-4630-BA1B-0D8B324CD5FF}"/>
          </ac:cxnSpMkLst>
        </pc:cxnChg>
      </pc:sldChg>
      <pc:sldChg chg="addSp delSp modSp mod modTransition setBg">
        <pc:chgData name="PALANIAPPAN Devarajan" userId="0ccb0e75-6f62-4860-b5c8-e1d1cc272866" providerId="ADAL" clId="{4531E013-473D-4648-911B-96B8DADA2326}" dt="2024-01-16T12:48:08.127" v="3130"/>
        <pc:sldMkLst>
          <pc:docMk/>
          <pc:sldMk cId="2352585194" sldId="275"/>
        </pc:sldMkLst>
        <pc:spChg chg="add">
          <ac:chgData name="PALANIAPPAN Devarajan" userId="0ccb0e75-6f62-4860-b5c8-e1d1cc272866" providerId="ADAL" clId="{4531E013-473D-4648-911B-96B8DADA2326}" dt="2024-01-16T09:57:00.119" v="2611" actId="26606"/>
          <ac:spMkLst>
            <pc:docMk/>
            <pc:sldMk cId="2352585194" sldId="275"/>
            <ac:spMk id="14" creationId="{3DAD86CA-8235-409B-982B-5E7A033E2392}"/>
          </ac:spMkLst>
        </pc:spChg>
        <pc:spChg chg="add">
          <ac:chgData name="PALANIAPPAN Devarajan" userId="0ccb0e75-6f62-4860-b5c8-e1d1cc272866" providerId="ADAL" clId="{4531E013-473D-4648-911B-96B8DADA2326}" dt="2024-01-16T09:57:00.119" v="2611" actId="26606"/>
          <ac:spMkLst>
            <pc:docMk/>
            <pc:sldMk cId="2352585194" sldId="275"/>
            <ac:spMk id="15" creationId="{9F234FBA-3501-47B4-AE0C-AA4AFBC8F603}"/>
          </ac:spMkLst>
        </pc:spChg>
        <pc:spChg chg="add">
          <ac:chgData name="PALANIAPPAN Devarajan" userId="0ccb0e75-6f62-4860-b5c8-e1d1cc272866" providerId="ADAL" clId="{4531E013-473D-4648-911B-96B8DADA2326}" dt="2024-01-16T09:57:00.119" v="2611" actId="26606"/>
          <ac:spMkLst>
            <pc:docMk/>
            <pc:sldMk cId="2352585194" sldId="275"/>
            <ac:spMk id="16" creationId="{B5EF893B-0491-416E-9D33-BADE9600792A}"/>
          </ac:spMkLst>
        </pc:spChg>
        <pc:spChg chg="add del">
          <ac:chgData name="PALANIAPPAN Devarajan" userId="0ccb0e75-6f62-4860-b5c8-e1d1cc272866" providerId="ADAL" clId="{4531E013-473D-4648-911B-96B8DADA2326}" dt="2024-01-16T09:56:49.975" v="2610" actId="26606"/>
          <ac:spMkLst>
            <pc:docMk/>
            <pc:sldMk cId="2352585194" sldId="275"/>
            <ac:spMk id="17" creationId="{3DAD86CA-8235-409B-982B-5E7A033E2392}"/>
          </ac:spMkLst>
        </pc:spChg>
        <pc:spChg chg="add del">
          <ac:chgData name="PALANIAPPAN Devarajan" userId="0ccb0e75-6f62-4860-b5c8-e1d1cc272866" providerId="ADAL" clId="{4531E013-473D-4648-911B-96B8DADA2326}" dt="2024-01-16T09:56:49.975" v="2610" actId="26606"/>
          <ac:spMkLst>
            <pc:docMk/>
            <pc:sldMk cId="2352585194" sldId="275"/>
            <ac:spMk id="19" creationId="{9F234FBA-3501-47B4-AE0C-AA4AFBC8F603}"/>
          </ac:spMkLst>
        </pc:spChg>
        <pc:spChg chg="add del">
          <ac:chgData name="PALANIAPPAN Devarajan" userId="0ccb0e75-6f62-4860-b5c8-e1d1cc272866" providerId="ADAL" clId="{4531E013-473D-4648-911B-96B8DADA2326}" dt="2024-01-16T09:56:49.975" v="2610" actId="26606"/>
          <ac:spMkLst>
            <pc:docMk/>
            <pc:sldMk cId="2352585194" sldId="275"/>
            <ac:spMk id="21" creationId="{B5EF893B-0491-416E-9D33-BADE9600792A}"/>
          </ac:spMkLst>
        </pc:spChg>
        <pc:grpChg chg="add del">
          <ac:chgData name="PALANIAPPAN Devarajan" userId="0ccb0e75-6f62-4860-b5c8-e1d1cc272866" providerId="ADAL" clId="{4531E013-473D-4648-911B-96B8DADA2326}" dt="2024-01-16T09:57:00.119" v="2611" actId="26606"/>
          <ac:grpSpMkLst>
            <pc:docMk/>
            <pc:sldMk cId="2352585194" sldId="275"/>
            <ac:grpSpMk id="8" creationId="{26176824-7946-6969-3841-DD5C101DF42D}"/>
          </ac:grpSpMkLst>
        </pc:grpChg>
        <pc:picChg chg="add mod">
          <ac:chgData name="PALANIAPPAN Devarajan" userId="0ccb0e75-6f62-4860-b5c8-e1d1cc272866" providerId="ADAL" clId="{4531E013-473D-4648-911B-96B8DADA2326}" dt="2024-01-16T09:57:25.152" v="2616" actId="1076"/>
          <ac:picMkLst>
            <pc:docMk/>
            <pc:sldMk cId="2352585194" sldId="275"/>
            <ac:picMk id="2" creationId="{4046CFB9-ABA8-697D-6B03-5FE4BB5CDC5C}"/>
          </ac:picMkLst>
        </pc:picChg>
        <pc:picChg chg="del mod">
          <ac:chgData name="PALANIAPPAN Devarajan" userId="0ccb0e75-6f62-4860-b5c8-e1d1cc272866" providerId="ADAL" clId="{4531E013-473D-4648-911B-96B8DADA2326}" dt="2024-01-16T09:57:06.529" v="2612" actId="478"/>
          <ac:picMkLst>
            <pc:docMk/>
            <pc:sldMk cId="2352585194" sldId="275"/>
            <ac:picMk id="3" creationId="{86255633-E36A-B8EA-BCA8-C93163615EEC}"/>
          </ac:picMkLst>
        </pc:picChg>
        <pc:cxnChg chg="add">
          <ac:chgData name="PALANIAPPAN Devarajan" userId="0ccb0e75-6f62-4860-b5c8-e1d1cc272866" providerId="ADAL" clId="{4531E013-473D-4648-911B-96B8DADA2326}" dt="2024-01-16T09:57:00.119" v="2611" actId="26606"/>
          <ac:cxnSpMkLst>
            <pc:docMk/>
            <pc:sldMk cId="2352585194" sldId="275"/>
            <ac:cxnSpMk id="18" creationId="{469F4FF8-F8B0-4630-BA1B-0D8B324CD5FF}"/>
          </ac:cxnSpMkLst>
        </pc:cxnChg>
        <pc:cxnChg chg="add del">
          <ac:chgData name="PALANIAPPAN Devarajan" userId="0ccb0e75-6f62-4860-b5c8-e1d1cc272866" providerId="ADAL" clId="{4531E013-473D-4648-911B-96B8DADA2326}" dt="2024-01-16T09:56:49.975" v="2610" actId="26606"/>
          <ac:cxnSpMkLst>
            <pc:docMk/>
            <pc:sldMk cId="2352585194" sldId="275"/>
            <ac:cxnSpMk id="23" creationId="{469F4FF8-F8B0-4630-BA1B-0D8B324CD5FF}"/>
          </ac:cxnSpMkLst>
        </pc:cxnChg>
      </pc:sldChg>
      <pc:sldChg chg="addSp delSp modSp mod modTransition setBg">
        <pc:chgData name="PALANIAPPAN Devarajan" userId="0ccb0e75-6f62-4860-b5c8-e1d1cc272866" providerId="ADAL" clId="{4531E013-473D-4648-911B-96B8DADA2326}" dt="2024-01-16T12:48:08.127" v="3130"/>
        <pc:sldMkLst>
          <pc:docMk/>
          <pc:sldMk cId="204674819" sldId="276"/>
        </pc:sldMkLst>
        <pc:spChg chg="add del">
          <ac:chgData name="PALANIAPPAN Devarajan" userId="0ccb0e75-6f62-4860-b5c8-e1d1cc272866" providerId="ADAL" clId="{4531E013-473D-4648-911B-96B8DADA2326}" dt="2024-01-16T11:06:07.900" v="3013" actId="26606"/>
          <ac:spMkLst>
            <pc:docMk/>
            <pc:sldMk cId="204674819" sldId="276"/>
            <ac:spMk id="17" creationId="{3DAD86CA-8235-409B-982B-5E7A033E2392}"/>
          </ac:spMkLst>
        </pc:spChg>
        <pc:spChg chg="add del">
          <ac:chgData name="PALANIAPPAN Devarajan" userId="0ccb0e75-6f62-4860-b5c8-e1d1cc272866" providerId="ADAL" clId="{4531E013-473D-4648-911B-96B8DADA2326}" dt="2024-01-16T11:06:07.900" v="3013" actId="26606"/>
          <ac:spMkLst>
            <pc:docMk/>
            <pc:sldMk cId="204674819" sldId="276"/>
            <ac:spMk id="19" creationId="{9F234FBA-3501-47B4-AE0C-AA4AFBC8F603}"/>
          </ac:spMkLst>
        </pc:spChg>
        <pc:spChg chg="add del">
          <ac:chgData name="PALANIAPPAN Devarajan" userId="0ccb0e75-6f62-4860-b5c8-e1d1cc272866" providerId="ADAL" clId="{4531E013-473D-4648-911B-96B8DADA2326}" dt="2024-01-16T11:06:07.900" v="3013" actId="26606"/>
          <ac:spMkLst>
            <pc:docMk/>
            <pc:sldMk cId="204674819" sldId="276"/>
            <ac:spMk id="21" creationId="{B5EF893B-0491-416E-9D33-BADE9600792A}"/>
          </ac:spMkLst>
        </pc:spChg>
        <pc:spChg chg="add del">
          <ac:chgData name="PALANIAPPAN Devarajan" userId="0ccb0e75-6f62-4860-b5c8-e1d1cc272866" providerId="ADAL" clId="{4531E013-473D-4648-911B-96B8DADA2326}" dt="2024-01-16T11:06:22.705" v="3016" actId="26606"/>
          <ac:spMkLst>
            <pc:docMk/>
            <pc:sldMk cId="204674819" sldId="276"/>
            <ac:spMk id="28" creationId="{2215C6C6-E45C-4179-9FC1-E8A4C1D47430}"/>
          </ac:spMkLst>
        </pc:spChg>
        <pc:spChg chg="add del">
          <ac:chgData name="PALANIAPPAN Devarajan" userId="0ccb0e75-6f62-4860-b5c8-e1d1cc272866" providerId="ADAL" clId="{4531E013-473D-4648-911B-96B8DADA2326}" dt="2024-01-16T11:06:22.705" v="3016" actId="26606"/>
          <ac:spMkLst>
            <pc:docMk/>
            <pc:sldMk cId="204674819" sldId="276"/>
            <ac:spMk id="34" creationId="{3776B14B-F2F4-4825-8DA8-8C7A0F2B3960}"/>
          </ac:spMkLst>
        </pc:spChg>
        <pc:spChg chg="add">
          <ac:chgData name="PALANIAPPAN Devarajan" userId="0ccb0e75-6f62-4860-b5c8-e1d1cc272866" providerId="ADAL" clId="{4531E013-473D-4648-911B-96B8DADA2326}" dt="2024-01-16T11:06:22.705" v="3016" actId="26606"/>
          <ac:spMkLst>
            <pc:docMk/>
            <pc:sldMk cId="204674819" sldId="276"/>
            <ac:spMk id="39" creationId="{2215C6C6-E45C-4179-9FC1-E8A4C1D47430}"/>
          </ac:spMkLst>
        </pc:spChg>
        <pc:spChg chg="add">
          <ac:chgData name="PALANIAPPAN Devarajan" userId="0ccb0e75-6f62-4860-b5c8-e1d1cc272866" providerId="ADAL" clId="{4531E013-473D-4648-911B-96B8DADA2326}" dt="2024-01-16T11:06:22.705" v="3016" actId="26606"/>
          <ac:spMkLst>
            <pc:docMk/>
            <pc:sldMk cId="204674819" sldId="276"/>
            <ac:spMk id="45" creationId="{3776B14B-F2F4-4825-8DA8-8C7A0F2B3960}"/>
          </ac:spMkLst>
        </pc:spChg>
        <pc:grpChg chg="del">
          <ac:chgData name="PALANIAPPAN Devarajan" userId="0ccb0e75-6f62-4860-b5c8-e1d1cc272866" providerId="ADAL" clId="{4531E013-473D-4648-911B-96B8DADA2326}" dt="2024-01-16T09:41:48.502" v="2497" actId="26606"/>
          <ac:grpSpMkLst>
            <pc:docMk/>
            <pc:sldMk cId="204674819" sldId="276"/>
            <ac:grpSpMk id="8" creationId="{26176824-7946-6969-3841-DD5C101DF42D}"/>
          </ac:grpSpMkLst>
        </pc:grpChg>
        <pc:grpChg chg="add del">
          <ac:chgData name="PALANIAPPAN Devarajan" userId="0ccb0e75-6f62-4860-b5c8-e1d1cc272866" providerId="ADAL" clId="{4531E013-473D-4648-911B-96B8DADA2326}" dt="2024-01-16T11:06:22.705" v="3016" actId="26606"/>
          <ac:grpSpMkLst>
            <pc:docMk/>
            <pc:sldMk cId="204674819" sldId="276"/>
            <ac:grpSpMk id="30" creationId="{5FE9FE4C-C9E0-4C54-8010-EA9D29CD4D59}"/>
          </ac:grpSpMkLst>
        </pc:grpChg>
        <pc:grpChg chg="add">
          <ac:chgData name="PALANIAPPAN Devarajan" userId="0ccb0e75-6f62-4860-b5c8-e1d1cc272866" providerId="ADAL" clId="{4531E013-473D-4648-911B-96B8DADA2326}" dt="2024-01-16T11:06:22.705" v="3016" actId="26606"/>
          <ac:grpSpMkLst>
            <pc:docMk/>
            <pc:sldMk cId="204674819" sldId="276"/>
            <ac:grpSpMk id="41" creationId="{5FE9FE4C-C9E0-4C54-8010-EA9D29CD4D59}"/>
          </ac:grpSpMkLst>
        </pc:grpChg>
        <pc:picChg chg="mod">
          <ac:chgData name="PALANIAPPAN Devarajan" userId="0ccb0e75-6f62-4860-b5c8-e1d1cc272866" providerId="ADAL" clId="{4531E013-473D-4648-911B-96B8DADA2326}" dt="2024-01-16T11:06:22.705" v="3016" actId="26606"/>
          <ac:picMkLst>
            <pc:docMk/>
            <pc:sldMk cId="204674819" sldId="276"/>
            <ac:picMk id="3" creationId="{72D90918-DD8F-9270-14F6-9217CC4E2A9E}"/>
          </ac:picMkLst>
        </pc:picChg>
        <pc:cxnChg chg="add del">
          <ac:chgData name="PALANIAPPAN Devarajan" userId="0ccb0e75-6f62-4860-b5c8-e1d1cc272866" providerId="ADAL" clId="{4531E013-473D-4648-911B-96B8DADA2326}" dt="2024-01-16T11:06:07.900" v="3013" actId="26606"/>
          <ac:cxnSpMkLst>
            <pc:docMk/>
            <pc:sldMk cId="204674819" sldId="276"/>
            <ac:cxnSpMk id="23" creationId="{469F4FF8-F8B0-4630-BA1B-0D8B324CD5FF}"/>
          </ac:cxnSpMkLst>
        </pc:cxnChg>
      </pc:sldChg>
      <pc:sldChg chg="addSp delSp modSp mod modTransition setBg">
        <pc:chgData name="PALANIAPPAN Devarajan" userId="0ccb0e75-6f62-4860-b5c8-e1d1cc272866" providerId="ADAL" clId="{4531E013-473D-4648-911B-96B8DADA2326}" dt="2024-01-16T12:48:08.127" v="3130"/>
        <pc:sldMkLst>
          <pc:docMk/>
          <pc:sldMk cId="2282030245" sldId="277"/>
        </pc:sldMkLst>
        <pc:spChg chg="add del">
          <ac:chgData name="PALANIAPPAN Devarajan" userId="0ccb0e75-6f62-4860-b5c8-e1d1cc272866" providerId="ADAL" clId="{4531E013-473D-4648-911B-96B8DADA2326}" dt="2024-01-16T10:49:50.894" v="2925" actId="26606"/>
          <ac:spMkLst>
            <pc:docMk/>
            <pc:sldMk cId="2282030245" sldId="277"/>
            <ac:spMk id="17" creationId="{3DAD86CA-8235-409B-982B-5E7A033E2392}"/>
          </ac:spMkLst>
        </pc:spChg>
        <pc:spChg chg="add del">
          <ac:chgData name="PALANIAPPAN Devarajan" userId="0ccb0e75-6f62-4860-b5c8-e1d1cc272866" providerId="ADAL" clId="{4531E013-473D-4648-911B-96B8DADA2326}" dt="2024-01-16T10:49:50.894" v="2925" actId="26606"/>
          <ac:spMkLst>
            <pc:docMk/>
            <pc:sldMk cId="2282030245" sldId="277"/>
            <ac:spMk id="19" creationId="{9F234FBA-3501-47B4-AE0C-AA4AFBC8F603}"/>
          </ac:spMkLst>
        </pc:spChg>
        <pc:spChg chg="add del">
          <ac:chgData name="PALANIAPPAN Devarajan" userId="0ccb0e75-6f62-4860-b5c8-e1d1cc272866" providerId="ADAL" clId="{4531E013-473D-4648-911B-96B8DADA2326}" dt="2024-01-16T10:49:50.894" v="2925" actId="26606"/>
          <ac:spMkLst>
            <pc:docMk/>
            <pc:sldMk cId="2282030245" sldId="277"/>
            <ac:spMk id="21" creationId="{B5EF893B-0491-416E-9D33-BADE9600792A}"/>
          </ac:spMkLst>
        </pc:spChg>
        <pc:spChg chg="add">
          <ac:chgData name="PALANIAPPAN Devarajan" userId="0ccb0e75-6f62-4860-b5c8-e1d1cc272866" providerId="ADAL" clId="{4531E013-473D-4648-911B-96B8DADA2326}" dt="2024-01-16T10:49:50.894" v="2925" actId="26606"/>
          <ac:spMkLst>
            <pc:docMk/>
            <pc:sldMk cId="2282030245" sldId="277"/>
            <ac:spMk id="28" creationId="{2215C6C6-E45C-4179-9FC1-E8A4C1D47430}"/>
          </ac:spMkLst>
        </pc:spChg>
        <pc:spChg chg="add">
          <ac:chgData name="PALANIAPPAN Devarajan" userId="0ccb0e75-6f62-4860-b5c8-e1d1cc272866" providerId="ADAL" clId="{4531E013-473D-4648-911B-96B8DADA2326}" dt="2024-01-16T10:49:50.894" v="2925" actId="26606"/>
          <ac:spMkLst>
            <pc:docMk/>
            <pc:sldMk cId="2282030245" sldId="277"/>
            <ac:spMk id="34" creationId="{3776B14B-F2F4-4825-8DA8-8C7A0F2B3960}"/>
          </ac:spMkLst>
        </pc:spChg>
        <pc:grpChg chg="del">
          <ac:chgData name="PALANIAPPAN Devarajan" userId="0ccb0e75-6f62-4860-b5c8-e1d1cc272866" providerId="ADAL" clId="{4531E013-473D-4648-911B-96B8DADA2326}" dt="2024-01-16T10:49:35.406" v="2921" actId="26606"/>
          <ac:grpSpMkLst>
            <pc:docMk/>
            <pc:sldMk cId="2282030245" sldId="277"/>
            <ac:grpSpMk id="8" creationId="{26176824-7946-6969-3841-DD5C101DF42D}"/>
          </ac:grpSpMkLst>
        </pc:grpChg>
        <pc:grpChg chg="add">
          <ac:chgData name="PALANIAPPAN Devarajan" userId="0ccb0e75-6f62-4860-b5c8-e1d1cc272866" providerId="ADAL" clId="{4531E013-473D-4648-911B-96B8DADA2326}" dt="2024-01-16T10:49:50.894" v="2925" actId="26606"/>
          <ac:grpSpMkLst>
            <pc:docMk/>
            <pc:sldMk cId="2282030245" sldId="277"/>
            <ac:grpSpMk id="30" creationId="{5FE9FE4C-C9E0-4C54-8010-EA9D29CD4D59}"/>
          </ac:grpSpMkLst>
        </pc:grpChg>
        <pc:picChg chg="mod">
          <ac:chgData name="PALANIAPPAN Devarajan" userId="0ccb0e75-6f62-4860-b5c8-e1d1cc272866" providerId="ADAL" clId="{4531E013-473D-4648-911B-96B8DADA2326}" dt="2024-01-16T10:50:20.972" v="2931" actId="1076"/>
          <ac:picMkLst>
            <pc:docMk/>
            <pc:sldMk cId="2282030245" sldId="277"/>
            <ac:picMk id="3" creationId="{E2E99EB4-2383-B2CA-DE38-4657B36C208B}"/>
          </ac:picMkLst>
        </pc:picChg>
        <pc:cxnChg chg="add del">
          <ac:chgData name="PALANIAPPAN Devarajan" userId="0ccb0e75-6f62-4860-b5c8-e1d1cc272866" providerId="ADAL" clId="{4531E013-473D-4648-911B-96B8DADA2326}" dt="2024-01-16T10:49:50.894" v="2925" actId="26606"/>
          <ac:cxnSpMkLst>
            <pc:docMk/>
            <pc:sldMk cId="2282030245" sldId="277"/>
            <ac:cxnSpMk id="23" creationId="{469F4FF8-F8B0-4630-BA1B-0D8B324CD5FF}"/>
          </ac:cxnSpMkLst>
        </pc:cxnChg>
      </pc:sldChg>
      <pc:sldChg chg="addSp delSp modSp mod modTransition setBg">
        <pc:chgData name="PALANIAPPAN Devarajan" userId="0ccb0e75-6f62-4860-b5c8-e1d1cc272866" providerId="ADAL" clId="{4531E013-473D-4648-911B-96B8DADA2326}" dt="2024-01-16T12:48:08.127" v="3130"/>
        <pc:sldMkLst>
          <pc:docMk/>
          <pc:sldMk cId="715763503" sldId="278"/>
        </pc:sldMkLst>
        <pc:spChg chg="add del">
          <ac:chgData name="PALANIAPPAN Devarajan" userId="0ccb0e75-6f62-4860-b5c8-e1d1cc272866" providerId="ADAL" clId="{4531E013-473D-4648-911B-96B8DADA2326}" dt="2024-01-16T09:39:38.775" v="2482" actId="26606"/>
          <ac:spMkLst>
            <pc:docMk/>
            <pc:sldMk cId="715763503" sldId="278"/>
            <ac:spMk id="10" creationId="{0D1D8088-559A-46A5-A801-CDF0B9476BED}"/>
          </ac:spMkLst>
        </pc:spChg>
        <pc:spChg chg="add del">
          <ac:chgData name="PALANIAPPAN Devarajan" userId="0ccb0e75-6f62-4860-b5c8-e1d1cc272866" providerId="ADAL" clId="{4531E013-473D-4648-911B-96B8DADA2326}" dt="2024-01-16T09:40:13.990" v="2484" actId="26606"/>
          <ac:spMkLst>
            <pc:docMk/>
            <pc:sldMk cId="715763503" sldId="278"/>
            <ac:spMk id="11" creationId="{6D5872A3-CFF8-4F36-8446-6F1B04585A91}"/>
          </ac:spMkLst>
        </pc:spChg>
        <pc:spChg chg="add">
          <ac:chgData name="PALANIAPPAN Devarajan" userId="0ccb0e75-6f62-4860-b5c8-e1d1cc272866" providerId="ADAL" clId="{4531E013-473D-4648-911B-96B8DADA2326}" dt="2024-01-16T09:40:16.051" v="2487" actId="26606"/>
          <ac:spMkLst>
            <pc:docMk/>
            <pc:sldMk cId="715763503" sldId="278"/>
            <ac:spMk id="16" creationId="{B5EF893B-0491-416E-9D33-BADE9600792A}"/>
          </ac:spMkLst>
        </pc:spChg>
        <pc:spChg chg="add del">
          <ac:chgData name="PALANIAPPAN Devarajan" userId="0ccb0e75-6f62-4860-b5c8-e1d1cc272866" providerId="ADAL" clId="{4531E013-473D-4648-911B-96B8DADA2326}" dt="2024-01-16T09:39:38.775" v="2482" actId="26606"/>
          <ac:spMkLst>
            <pc:docMk/>
            <pc:sldMk cId="715763503" sldId="278"/>
            <ac:spMk id="18" creationId="{3776B14B-F2F4-4825-8DA8-8C7A0F2B3960}"/>
          </ac:spMkLst>
        </pc:spChg>
        <pc:spChg chg="add del">
          <ac:chgData name="PALANIAPPAN Devarajan" userId="0ccb0e75-6f62-4860-b5c8-e1d1cc272866" providerId="ADAL" clId="{4531E013-473D-4648-911B-96B8DADA2326}" dt="2024-01-16T09:40:13.990" v="2484" actId="26606"/>
          <ac:spMkLst>
            <pc:docMk/>
            <pc:sldMk cId="715763503" sldId="278"/>
            <ac:spMk id="19" creationId="{5E2C537D-FECA-4C7F-A65B-F82518B3A196}"/>
          </ac:spMkLst>
        </pc:spChg>
        <pc:spChg chg="add del">
          <ac:chgData name="PALANIAPPAN Devarajan" userId="0ccb0e75-6f62-4860-b5c8-e1d1cc272866" providerId="ADAL" clId="{4531E013-473D-4648-911B-96B8DADA2326}" dt="2024-01-16T09:40:16.046" v="2486" actId="26606"/>
          <ac:spMkLst>
            <pc:docMk/>
            <pc:sldMk cId="715763503" sldId="278"/>
            <ac:spMk id="21" creationId="{2215C6C6-E45C-4179-9FC1-E8A4C1D47430}"/>
          </ac:spMkLst>
        </pc:spChg>
        <pc:spChg chg="add del">
          <ac:chgData name="PALANIAPPAN Devarajan" userId="0ccb0e75-6f62-4860-b5c8-e1d1cc272866" providerId="ADAL" clId="{4531E013-473D-4648-911B-96B8DADA2326}" dt="2024-01-16T09:40:16.046" v="2486" actId="26606"/>
          <ac:spMkLst>
            <pc:docMk/>
            <pc:sldMk cId="715763503" sldId="278"/>
            <ac:spMk id="24" creationId="{3776B14B-F2F4-4825-8DA8-8C7A0F2B3960}"/>
          </ac:spMkLst>
        </pc:spChg>
        <pc:spChg chg="add">
          <ac:chgData name="PALANIAPPAN Devarajan" userId="0ccb0e75-6f62-4860-b5c8-e1d1cc272866" providerId="ADAL" clId="{4531E013-473D-4648-911B-96B8DADA2326}" dt="2024-01-16T09:40:16.051" v="2487" actId="26606"/>
          <ac:spMkLst>
            <pc:docMk/>
            <pc:sldMk cId="715763503" sldId="278"/>
            <ac:spMk id="26" creationId="{3DAD86CA-8235-409B-982B-5E7A033E2392}"/>
          </ac:spMkLst>
        </pc:spChg>
        <pc:spChg chg="add">
          <ac:chgData name="PALANIAPPAN Devarajan" userId="0ccb0e75-6f62-4860-b5c8-e1d1cc272866" providerId="ADAL" clId="{4531E013-473D-4648-911B-96B8DADA2326}" dt="2024-01-16T09:40:16.051" v="2487" actId="26606"/>
          <ac:spMkLst>
            <pc:docMk/>
            <pc:sldMk cId="715763503" sldId="278"/>
            <ac:spMk id="27" creationId="{9F234FBA-3501-47B4-AE0C-AA4AFBC8F603}"/>
          </ac:spMkLst>
        </pc:spChg>
        <pc:grpChg chg="add del">
          <ac:chgData name="PALANIAPPAN Devarajan" userId="0ccb0e75-6f62-4860-b5c8-e1d1cc272866" providerId="ADAL" clId="{4531E013-473D-4648-911B-96B8DADA2326}" dt="2024-01-16T09:40:16.051" v="2487" actId="26606"/>
          <ac:grpSpMkLst>
            <pc:docMk/>
            <pc:sldMk cId="715763503" sldId="278"/>
            <ac:grpSpMk id="5" creationId="{D4D7444E-8572-6DFD-CB75-0984238C716D}"/>
          </ac:grpSpMkLst>
        </pc:grpChg>
        <pc:grpChg chg="add del">
          <ac:chgData name="PALANIAPPAN Devarajan" userId="0ccb0e75-6f62-4860-b5c8-e1d1cc272866" providerId="ADAL" clId="{4531E013-473D-4648-911B-96B8DADA2326}" dt="2024-01-16T09:40:13.990" v="2484" actId="26606"/>
          <ac:grpSpMkLst>
            <pc:docMk/>
            <pc:sldMk cId="715763503" sldId="278"/>
            <ac:grpSpMk id="13" creationId="{47EC0934-1503-4296-A688-FC4E83E3F60F}"/>
          </ac:grpSpMkLst>
        </pc:grpChg>
        <pc:grpChg chg="add del">
          <ac:chgData name="PALANIAPPAN Devarajan" userId="0ccb0e75-6f62-4860-b5c8-e1d1cc272866" providerId="ADAL" clId="{4531E013-473D-4648-911B-96B8DADA2326}" dt="2024-01-16T09:39:38.775" v="2482" actId="26606"/>
          <ac:grpSpMkLst>
            <pc:docMk/>
            <pc:sldMk cId="715763503" sldId="278"/>
            <ac:grpSpMk id="14" creationId="{83E2E96F-17F7-4C8C-BDF1-6BB90A0C1D7F}"/>
          </ac:grpSpMkLst>
        </pc:grpChg>
        <pc:grpChg chg="add del">
          <ac:chgData name="PALANIAPPAN Devarajan" userId="0ccb0e75-6f62-4860-b5c8-e1d1cc272866" providerId="ADAL" clId="{4531E013-473D-4648-911B-96B8DADA2326}" dt="2024-01-16T09:40:16.046" v="2486" actId="26606"/>
          <ac:grpSpMkLst>
            <pc:docMk/>
            <pc:sldMk cId="715763503" sldId="278"/>
            <ac:grpSpMk id="22" creationId="{5FE9FE4C-C9E0-4C54-8010-EA9D29CD4D59}"/>
          </ac:grpSpMkLst>
        </pc:grpChg>
        <pc:picChg chg="mod">
          <ac:chgData name="PALANIAPPAN Devarajan" userId="0ccb0e75-6f62-4860-b5c8-e1d1cc272866" providerId="ADAL" clId="{4531E013-473D-4648-911B-96B8DADA2326}" dt="2024-01-16T11:06:45.851" v="3018" actId="1036"/>
          <ac:picMkLst>
            <pc:docMk/>
            <pc:sldMk cId="715763503" sldId="278"/>
            <ac:picMk id="3" creationId="{AC9BEEEB-DCD5-1895-45DD-772CEB1BE5EF}"/>
          </ac:picMkLst>
        </pc:picChg>
        <pc:cxnChg chg="add">
          <ac:chgData name="PALANIAPPAN Devarajan" userId="0ccb0e75-6f62-4860-b5c8-e1d1cc272866" providerId="ADAL" clId="{4531E013-473D-4648-911B-96B8DADA2326}" dt="2024-01-16T09:40:16.051" v="2487" actId="26606"/>
          <ac:cxnSpMkLst>
            <pc:docMk/>
            <pc:sldMk cId="715763503" sldId="278"/>
            <ac:cxnSpMk id="28" creationId="{469F4FF8-F8B0-4630-BA1B-0D8B324CD5FF}"/>
          </ac:cxnSpMkLst>
        </pc:cxnChg>
      </pc:sldChg>
      <pc:sldChg chg="addSp delSp modSp mod modTransition setBg">
        <pc:chgData name="PALANIAPPAN Devarajan" userId="0ccb0e75-6f62-4860-b5c8-e1d1cc272866" providerId="ADAL" clId="{4531E013-473D-4648-911B-96B8DADA2326}" dt="2024-01-16T12:48:08.127" v="3130"/>
        <pc:sldMkLst>
          <pc:docMk/>
          <pc:sldMk cId="1249055060" sldId="279"/>
        </pc:sldMkLst>
        <pc:spChg chg="add del">
          <ac:chgData name="PALANIAPPAN Devarajan" userId="0ccb0e75-6f62-4860-b5c8-e1d1cc272866" providerId="ADAL" clId="{4531E013-473D-4648-911B-96B8DADA2326}" dt="2024-01-16T07:37:30.448" v="2202" actId="26606"/>
          <ac:spMkLst>
            <pc:docMk/>
            <pc:sldMk cId="1249055060" sldId="279"/>
            <ac:spMk id="57" creationId="{E722B2DD-E14D-4972-9D98-5D6E61B1B2D2}"/>
          </ac:spMkLst>
        </pc:spChg>
        <pc:spChg chg="add del">
          <ac:chgData name="PALANIAPPAN Devarajan" userId="0ccb0e75-6f62-4860-b5c8-e1d1cc272866" providerId="ADAL" clId="{4531E013-473D-4648-911B-96B8DADA2326}" dt="2024-01-16T07:37:30.448" v="2202" actId="26606"/>
          <ac:spMkLst>
            <pc:docMk/>
            <pc:sldMk cId="1249055060" sldId="279"/>
            <ac:spMk id="58" creationId="{CEFDB412-E777-0078-F60F-DCE1A485551B}"/>
          </ac:spMkLst>
        </pc:spChg>
        <pc:spChg chg="add del">
          <ac:chgData name="PALANIAPPAN Devarajan" userId="0ccb0e75-6f62-4860-b5c8-e1d1cc272866" providerId="ADAL" clId="{4531E013-473D-4648-911B-96B8DADA2326}" dt="2024-01-16T07:37:30.442" v="2201" actId="26606"/>
          <ac:spMkLst>
            <pc:docMk/>
            <pc:sldMk cId="1249055060" sldId="279"/>
            <ac:spMk id="60" creationId="{2215C6C6-E45C-4179-9FC1-E8A4C1D47430}"/>
          </ac:spMkLst>
        </pc:spChg>
        <pc:spChg chg="add del">
          <ac:chgData name="PALANIAPPAN Devarajan" userId="0ccb0e75-6f62-4860-b5c8-e1d1cc272866" providerId="ADAL" clId="{4531E013-473D-4648-911B-96B8DADA2326}" dt="2024-01-16T07:37:22.900" v="2199" actId="26606"/>
          <ac:spMkLst>
            <pc:docMk/>
            <pc:sldMk cId="1249055060" sldId="279"/>
            <ac:spMk id="63" creationId="{3DAD86CA-8235-409B-982B-5E7A033E2392}"/>
          </ac:spMkLst>
        </pc:spChg>
        <pc:spChg chg="add del">
          <ac:chgData name="PALANIAPPAN Devarajan" userId="0ccb0e75-6f62-4860-b5c8-e1d1cc272866" providerId="ADAL" clId="{4531E013-473D-4648-911B-96B8DADA2326}" dt="2024-01-16T07:37:30.442" v="2201" actId="26606"/>
          <ac:spMkLst>
            <pc:docMk/>
            <pc:sldMk cId="1249055060" sldId="279"/>
            <ac:spMk id="64" creationId="{3776B14B-F2F4-4825-8DA8-8C7A0F2B3960}"/>
          </ac:spMkLst>
        </pc:spChg>
        <pc:spChg chg="add del">
          <ac:chgData name="PALANIAPPAN Devarajan" userId="0ccb0e75-6f62-4860-b5c8-e1d1cc272866" providerId="ADAL" clId="{4531E013-473D-4648-911B-96B8DADA2326}" dt="2024-01-16T07:37:22.900" v="2199" actId="26606"/>
          <ac:spMkLst>
            <pc:docMk/>
            <pc:sldMk cId="1249055060" sldId="279"/>
            <ac:spMk id="65" creationId="{9F234FBA-3501-47B4-AE0C-AA4AFBC8F603}"/>
          </ac:spMkLst>
        </pc:spChg>
        <pc:spChg chg="add del">
          <ac:chgData name="PALANIAPPAN Devarajan" userId="0ccb0e75-6f62-4860-b5c8-e1d1cc272866" providerId="ADAL" clId="{4531E013-473D-4648-911B-96B8DADA2326}" dt="2024-01-16T07:37:22.900" v="2199" actId="26606"/>
          <ac:spMkLst>
            <pc:docMk/>
            <pc:sldMk cId="1249055060" sldId="279"/>
            <ac:spMk id="67" creationId="{B5EF893B-0491-416E-9D33-BADE9600792A}"/>
          </ac:spMkLst>
        </pc:spChg>
        <pc:spChg chg="add">
          <ac:chgData name="PALANIAPPAN Devarajan" userId="0ccb0e75-6f62-4860-b5c8-e1d1cc272866" providerId="ADAL" clId="{4531E013-473D-4648-911B-96B8DADA2326}" dt="2024-01-16T07:37:30.448" v="2202" actId="26606"/>
          <ac:spMkLst>
            <pc:docMk/>
            <pc:sldMk cId="1249055060" sldId="279"/>
            <ac:spMk id="68" creationId="{3DAD86CA-8235-409B-982B-5E7A033E2392}"/>
          </ac:spMkLst>
        </pc:spChg>
        <pc:spChg chg="add">
          <ac:chgData name="PALANIAPPAN Devarajan" userId="0ccb0e75-6f62-4860-b5c8-e1d1cc272866" providerId="ADAL" clId="{4531E013-473D-4648-911B-96B8DADA2326}" dt="2024-01-16T07:37:30.448" v="2202" actId="26606"/>
          <ac:spMkLst>
            <pc:docMk/>
            <pc:sldMk cId="1249055060" sldId="279"/>
            <ac:spMk id="70" creationId="{9F234FBA-3501-47B4-AE0C-AA4AFBC8F603}"/>
          </ac:spMkLst>
        </pc:spChg>
        <pc:spChg chg="add">
          <ac:chgData name="PALANIAPPAN Devarajan" userId="0ccb0e75-6f62-4860-b5c8-e1d1cc272866" providerId="ADAL" clId="{4531E013-473D-4648-911B-96B8DADA2326}" dt="2024-01-16T07:37:30.448" v="2202" actId="26606"/>
          <ac:spMkLst>
            <pc:docMk/>
            <pc:sldMk cId="1249055060" sldId="279"/>
            <ac:spMk id="71" creationId="{B5EF893B-0491-416E-9D33-BADE9600792A}"/>
          </ac:spMkLst>
        </pc:spChg>
        <pc:grpChg chg="add del">
          <ac:chgData name="PALANIAPPAN Devarajan" userId="0ccb0e75-6f62-4860-b5c8-e1d1cc272866" providerId="ADAL" clId="{4531E013-473D-4648-911B-96B8DADA2326}" dt="2024-01-16T07:37:30.442" v="2201" actId="26606"/>
          <ac:grpSpMkLst>
            <pc:docMk/>
            <pc:sldMk cId="1249055060" sldId="279"/>
            <ac:grpSpMk id="61" creationId="{5FE9FE4C-C9E0-4C54-8010-EA9D29CD4D59}"/>
          </ac:grpSpMkLst>
        </pc:grpChg>
        <pc:picChg chg="mod">
          <ac:chgData name="PALANIAPPAN Devarajan" userId="0ccb0e75-6f62-4860-b5c8-e1d1cc272866" providerId="ADAL" clId="{4531E013-473D-4648-911B-96B8DADA2326}" dt="2024-01-16T07:37:45.288" v="2205" actId="1076"/>
          <ac:picMkLst>
            <pc:docMk/>
            <pc:sldMk cId="1249055060" sldId="279"/>
            <ac:picMk id="3" creationId="{DF3C4B8A-9CE4-9929-0552-758F31B54BFB}"/>
          </ac:picMkLst>
        </pc:picChg>
        <pc:cxnChg chg="add del">
          <ac:chgData name="PALANIAPPAN Devarajan" userId="0ccb0e75-6f62-4860-b5c8-e1d1cc272866" providerId="ADAL" clId="{4531E013-473D-4648-911B-96B8DADA2326}" dt="2024-01-16T07:37:22.900" v="2199" actId="26606"/>
          <ac:cxnSpMkLst>
            <pc:docMk/>
            <pc:sldMk cId="1249055060" sldId="279"/>
            <ac:cxnSpMk id="69" creationId="{469F4FF8-F8B0-4630-BA1B-0D8B324CD5FF}"/>
          </ac:cxnSpMkLst>
        </pc:cxnChg>
        <pc:cxnChg chg="add">
          <ac:chgData name="PALANIAPPAN Devarajan" userId="0ccb0e75-6f62-4860-b5c8-e1d1cc272866" providerId="ADAL" clId="{4531E013-473D-4648-911B-96B8DADA2326}" dt="2024-01-16T07:37:30.448" v="2202" actId="26606"/>
          <ac:cxnSpMkLst>
            <pc:docMk/>
            <pc:sldMk cId="1249055060" sldId="279"/>
            <ac:cxnSpMk id="72" creationId="{469F4FF8-F8B0-4630-BA1B-0D8B324CD5FF}"/>
          </ac:cxnSpMkLst>
        </pc:cxnChg>
      </pc:sldChg>
      <pc:sldChg chg="addSp delSp modSp mod modTransition setBg">
        <pc:chgData name="PALANIAPPAN Devarajan" userId="0ccb0e75-6f62-4860-b5c8-e1d1cc272866" providerId="ADAL" clId="{4531E013-473D-4648-911B-96B8DADA2326}" dt="2024-01-16T12:48:08.127" v="3130"/>
        <pc:sldMkLst>
          <pc:docMk/>
          <pc:sldMk cId="989058418" sldId="281"/>
        </pc:sldMkLst>
        <pc:spChg chg="add del">
          <ac:chgData name="PALANIAPPAN Devarajan" userId="0ccb0e75-6f62-4860-b5c8-e1d1cc272866" providerId="ADAL" clId="{4531E013-473D-4648-911B-96B8DADA2326}" dt="2024-01-16T09:26:14.533" v="2362" actId="26606"/>
          <ac:spMkLst>
            <pc:docMk/>
            <pc:sldMk cId="989058418" sldId="281"/>
            <ac:spMk id="61" creationId="{22F15A2D-2324-487D-A02A-BF46C5C580EB}"/>
          </ac:spMkLst>
        </pc:spChg>
        <pc:spChg chg="add del">
          <ac:chgData name="PALANIAPPAN Devarajan" userId="0ccb0e75-6f62-4860-b5c8-e1d1cc272866" providerId="ADAL" clId="{4531E013-473D-4648-911B-96B8DADA2326}" dt="2024-01-16T09:26:14.533" v="2362" actId="26606"/>
          <ac:spMkLst>
            <pc:docMk/>
            <pc:sldMk cId="989058418" sldId="281"/>
            <ac:spMk id="63" creationId="{2AEAFA59-923A-4F54-8B49-44C970BCC323}"/>
          </ac:spMkLst>
        </pc:spChg>
        <pc:spChg chg="add del">
          <ac:chgData name="PALANIAPPAN Devarajan" userId="0ccb0e75-6f62-4860-b5c8-e1d1cc272866" providerId="ADAL" clId="{4531E013-473D-4648-911B-96B8DADA2326}" dt="2024-01-16T09:26:14.533" v="2362" actId="26606"/>
          <ac:spMkLst>
            <pc:docMk/>
            <pc:sldMk cId="989058418" sldId="281"/>
            <ac:spMk id="65" creationId="{C37E9D4B-7BFA-4D10-B666-547BAC499469}"/>
          </ac:spMkLst>
        </pc:spChg>
        <pc:spChg chg="add del">
          <ac:chgData name="PALANIAPPAN Devarajan" userId="0ccb0e75-6f62-4860-b5c8-e1d1cc272866" providerId="ADAL" clId="{4531E013-473D-4648-911B-96B8DADA2326}" dt="2024-01-16T09:26:20.205" v="2364" actId="26606"/>
          <ac:spMkLst>
            <pc:docMk/>
            <pc:sldMk cId="989058418" sldId="281"/>
            <ac:spMk id="68" creationId="{3DAD86CA-8235-409B-982B-5E7A033E2392}"/>
          </ac:spMkLst>
        </pc:spChg>
        <pc:spChg chg="add del">
          <ac:chgData name="PALANIAPPAN Devarajan" userId="0ccb0e75-6f62-4860-b5c8-e1d1cc272866" providerId="ADAL" clId="{4531E013-473D-4648-911B-96B8DADA2326}" dt="2024-01-16T09:26:20.205" v="2364" actId="26606"/>
          <ac:spMkLst>
            <pc:docMk/>
            <pc:sldMk cId="989058418" sldId="281"/>
            <ac:spMk id="69" creationId="{9F234FBA-3501-47B4-AE0C-AA4AFBC8F603}"/>
          </ac:spMkLst>
        </pc:spChg>
        <pc:spChg chg="add del">
          <ac:chgData name="PALANIAPPAN Devarajan" userId="0ccb0e75-6f62-4860-b5c8-e1d1cc272866" providerId="ADAL" clId="{4531E013-473D-4648-911B-96B8DADA2326}" dt="2024-01-16T09:26:20.205" v="2364" actId="26606"/>
          <ac:spMkLst>
            <pc:docMk/>
            <pc:sldMk cId="989058418" sldId="281"/>
            <ac:spMk id="70" creationId="{B5EF893B-0491-416E-9D33-BADE9600792A}"/>
          </ac:spMkLst>
        </pc:spChg>
        <pc:spChg chg="add del">
          <ac:chgData name="PALANIAPPAN Devarajan" userId="0ccb0e75-6f62-4860-b5c8-e1d1cc272866" providerId="ADAL" clId="{4531E013-473D-4648-911B-96B8DADA2326}" dt="2024-01-16T09:26:22.329" v="2366" actId="26606"/>
          <ac:spMkLst>
            <pc:docMk/>
            <pc:sldMk cId="989058418" sldId="281"/>
            <ac:spMk id="72" creationId="{22F15A2D-2324-487D-A02A-BF46C5C580EB}"/>
          </ac:spMkLst>
        </pc:spChg>
        <pc:spChg chg="add del">
          <ac:chgData name="PALANIAPPAN Devarajan" userId="0ccb0e75-6f62-4860-b5c8-e1d1cc272866" providerId="ADAL" clId="{4531E013-473D-4648-911B-96B8DADA2326}" dt="2024-01-16T09:26:22.329" v="2366" actId="26606"/>
          <ac:spMkLst>
            <pc:docMk/>
            <pc:sldMk cId="989058418" sldId="281"/>
            <ac:spMk id="73" creationId="{17A7F34E-D418-47E2-9F86-2C45BBC31210}"/>
          </ac:spMkLst>
        </pc:spChg>
        <pc:spChg chg="add del">
          <ac:chgData name="PALANIAPPAN Devarajan" userId="0ccb0e75-6f62-4860-b5c8-e1d1cc272866" providerId="ADAL" clId="{4531E013-473D-4648-911B-96B8DADA2326}" dt="2024-01-16T09:26:22.329" v="2366" actId="26606"/>
          <ac:spMkLst>
            <pc:docMk/>
            <pc:sldMk cId="989058418" sldId="281"/>
            <ac:spMk id="74" creationId="{2AEAFA59-923A-4F54-8B49-44C970BCC323}"/>
          </ac:spMkLst>
        </pc:spChg>
        <pc:spChg chg="add">
          <ac:chgData name="PALANIAPPAN Devarajan" userId="0ccb0e75-6f62-4860-b5c8-e1d1cc272866" providerId="ADAL" clId="{4531E013-473D-4648-911B-96B8DADA2326}" dt="2024-01-16T09:26:22.329" v="2367" actId="26606"/>
          <ac:spMkLst>
            <pc:docMk/>
            <pc:sldMk cId="989058418" sldId="281"/>
            <ac:spMk id="76" creationId="{3DAD86CA-8235-409B-982B-5E7A033E2392}"/>
          </ac:spMkLst>
        </pc:spChg>
        <pc:spChg chg="add">
          <ac:chgData name="PALANIAPPAN Devarajan" userId="0ccb0e75-6f62-4860-b5c8-e1d1cc272866" providerId="ADAL" clId="{4531E013-473D-4648-911B-96B8DADA2326}" dt="2024-01-16T09:26:22.329" v="2367" actId="26606"/>
          <ac:spMkLst>
            <pc:docMk/>
            <pc:sldMk cId="989058418" sldId="281"/>
            <ac:spMk id="77" creationId="{9F234FBA-3501-47B4-AE0C-AA4AFBC8F603}"/>
          </ac:spMkLst>
        </pc:spChg>
        <pc:spChg chg="add">
          <ac:chgData name="PALANIAPPAN Devarajan" userId="0ccb0e75-6f62-4860-b5c8-e1d1cc272866" providerId="ADAL" clId="{4531E013-473D-4648-911B-96B8DADA2326}" dt="2024-01-16T09:26:22.329" v="2367" actId="26606"/>
          <ac:spMkLst>
            <pc:docMk/>
            <pc:sldMk cId="989058418" sldId="281"/>
            <ac:spMk id="78" creationId="{B5EF893B-0491-416E-9D33-BADE9600792A}"/>
          </ac:spMkLst>
        </pc:spChg>
        <pc:grpChg chg="add del">
          <ac:chgData name="PALANIAPPAN Devarajan" userId="0ccb0e75-6f62-4860-b5c8-e1d1cc272866" providerId="ADAL" clId="{4531E013-473D-4648-911B-96B8DADA2326}" dt="2024-01-16T09:26:22.329" v="2367" actId="26606"/>
          <ac:grpSpMkLst>
            <pc:docMk/>
            <pc:sldMk cId="989058418" sldId="281"/>
            <ac:grpSpMk id="54" creationId="{26176824-7946-6969-3841-DD5C101DF42D}"/>
          </ac:grpSpMkLst>
        </pc:grpChg>
        <pc:picChg chg="mod">
          <ac:chgData name="PALANIAPPAN Devarajan" userId="0ccb0e75-6f62-4860-b5c8-e1d1cc272866" providerId="ADAL" clId="{4531E013-473D-4648-911B-96B8DADA2326}" dt="2024-01-16T09:27:18.091" v="2374" actId="1076"/>
          <ac:picMkLst>
            <pc:docMk/>
            <pc:sldMk cId="989058418" sldId="281"/>
            <ac:picMk id="3" creationId="{1EAE6631-5D30-651F-5F22-E6854F044A0E}"/>
          </ac:picMkLst>
        </pc:picChg>
        <pc:cxnChg chg="add del">
          <ac:chgData name="PALANIAPPAN Devarajan" userId="0ccb0e75-6f62-4860-b5c8-e1d1cc272866" providerId="ADAL" clId="{4531E013-473D-4648-911B-96B8DADA2326}" dt="2024-01-16T09:26:20.205" v="2364" actId="26606"/>
          <ac:cxnSpMkLst>
            <pc:docMk/>
            <pc:sldMk cId="989058418" sldId="281"/>
            <ac:cxnSpMk id="67" creationId="{469F4FF8-F8B0-4630-BA1B-0D8B324CD5FF}"/>
          </ac:cxnSpMkLst>
        </pc:cxnChg>
        <pc:cxnChg chg="add">
          <ac:chgData name="PALANIAPPAN Devarajan" userId="0ccb0e75-6f62-4860-b5c8-e1d1cc272866" providerId="ADAL" clId="{4531E013-473D-4648-911B-96B8DADA2326}" dt="2024-01-16T09:26:22.329" v="2367" actId="26606"/>
          <ac:cxnSpMkLst>
            <pc:docMk/>
            <pc:sldMk cId="989058418" sldId="281"/>
            <ac:cxnSpMk id="79" creationId="{469F4FF8-F8B0-4630-BA1B-0D8B324CD5FF}"/>
          </ac:cxnSpMkLst>
        </pc:cxnChg>
      </pc:sldChg>
      <pc:sldChg chg="addSp delSp modSp mod modTransition setBg">
        <pc:chgData name="PALANIAPPAN Devarajan" userId="0ccb0e75-6f62-4860-b5c8-e1d1cc272866" providerId="ADAL" clId="{4531E013-473D-4648-911B-96B8DADA2326}" dt="2024-01-16T12:48:08.127" v="3130"/>
        <pc:sldMkLst>
          <pc:docMk/>
          <pc:sldMk cId="2641228574" sldId="289"/>
        </pc:sldMkLst>
        <pc:spChg chg="add del mod">
          <ac:chgData name="PALANIAPPAN Devarajan" userId="0ccb0e75-6f62-4860-b5c8-e1d1cc272866" providerId="ADAL" clId="{4531E013-473D-4648-911B-96B8DADA2326}" dt="2024-01-16T10:22:28.865" v="2841" actId="21"/>
          <ac:spMkLst>
            <pc:docMk/>
            <pc:sldMk cId="2641228574" sldId="289"/>
            <ac:spMk id="2" creationId="{DE1F4F50-2473-B448-3082-DD86651815E2}"/>
          </ac:spMkLst>
        </pc:spChg>
        <pc:spChg chg="add del">
          <ac:chgData name="PALANIAPPAN Devarajan" userId="0ccb0e75-6f62-4860-b5c8-e1d1cc272866" providerId="ADAL" clId="{4531E013-473D-4648-911B-96B8DADA2326}" dt="2024-01-06T10:18:30.108" v="328"/>
          <ac:spMkLst>
            <pc:docMk/>
            <pc:sldMk cId="2641228574" sldId="289"/>
            <ac:spMk id="4" creationId="{919B8B7A-8F8E-FA89-6258-4DAE0C8B0DA5}"/>
          </ac:spMkLst>
        </pc:spChg>
        <pc:spChg chg="add del mod">
          <ac:chgData name="PALANIAPPAN Devarajan" userId="0ccb0e75-6f62-4860-b5c8-e1d1cc272866" providerId="ADAL" clId="{4531E013-473D-4648-911B-96B8DADA2326}" dt="2024-01-16T10:25:24.011" v="2857"/>
          <ac:spMkLst>
            <pc:docMk/>
            <pc:sldMk cId="2641228574" sldId="289"/>
            <ac:spMk id="5" creationId="{81E44001-B4C0-7ADD-D606-E61D5D381AE0}"/>
          </ac:spMkLst>
        </pc:spChg>
        <pc:spChg chg="add del mod">
          <ac:chgData name="PALANIAPPAN Devarajan" userId="0ccb0e75-6f62-4860-b5c8-e1d1cc272866" providerId="ADAL" clId="{4531E013-473D-4648-911B-96B8DADA2326}" dt="2024-01-06T10:18:29.591" v="327"/>
          <ac:spMkLst>
            <pc:docMk/>
            <pc:sldMk cId="2641228574" sldId="289"/>
            <ac:spMk id="5" creationId="{88AFCF7F-DEE4-40D2-A622-6555BB46B204}"/>
          </ac:spMkLst>
        </pc:spChg>
        <pc:spChg chg="add del mod">
          <ac:chgData name="PALANIAPPAN Devarajan" userId="0ccb0e75-6f62-4860-b5c8-e1d1cc272866" providerId="ADAL" clId="{4531E013-473D-4648-911B-96B8DADA2326}" dt="2024-01-06T10:18:29.215" v="326"/>
          <ac:spMkLst>
            <pc:docMk/>
            <pc:sldMk cId="2641228574" sldId="289"/>
            <ac:spMk id="6" creationId="{3E41C7F6-9A72-3787-D6F6-57EF9C5E2976}"/>
          </ac:spMkLst>
        </pc:spChg>
        <pc:spChg chg="add mod">
          <ac:chgData name="PALANIAPPAN Devarajan" userId="0ccb0e75-6f62-4860-b5c8-e1d1cc272866" providerId="ADAL" clId="{4531E013-473D-4648-911B-96B8DADA2326}" dt="2024-01-16T10:27:39.373" v="2877" actId="1076"/>
          <ac:spMkLst>
            <pc:docMk/>
            <pc:sldMk cId="2641228574" sldId="289"/>
            <ac:spMk id="6" creationId="{41EED7C1-310D-FDDA-F5D0-DDCC99454134}"/>
          </ac:spMkLst>
        </pc:spChg>
        <pc:spChg chg="add del mod">
          <ac:chgData name="PALANIAPPAN Devarajan" userId="0ccb0e75-6f62-4860-b5c8-e1d1cc272866" providerId="ADAL" clId="{4531E013-473D-4648-911B-96B8DADA2326}" dt="2024-01-06T10:18:28.699" v="325"/>
          <ac:spMkLst>
            <pc:docMk/>
            <pc:sldMk cId="2641228574" sldId="289"/>
            <ac:spMk id="7" creationId="{FD1A259B-4AB7-2690-62F0-4705373BC0B5}"/>
          </ac:spMkLst>
        </pc:spChg>
        <pc:spChg chg="add del">
          <ac:chgData name="PALANIAPPAN Devarajan" userId="0ccb0e75-6f62-4860-b5c8-e1d1cc272866" providerId="ADAL" clId="{4531E013-473D-4648-911B-96B8DADA2326}" dt="2024-01-06T10:22:30.709" v="334"/>
          <ac:spMkLst>
            <pc:docMk/>
            <pc:sldMk cId="2641228574" sldId="289"/>
            <ac:spMk id="13" creationId="{7AC4E8F6-F767-B8AA-5E2A-8F446BBBB4B3}"/>
          </ac:spMkLst>
        </pc:spChg>
        <pc:spChg chg="add del">
          <ac:chgData name="PALANIAPPAN Devarajan" userId="0ccb0e75-6f62-4860-b5c8-e1d1cc272866" providerId="ADAL" clId="{4531E013-473D-4648-911B-96B8DADA2326}" dt="2024-01-06T10:25:48.585" v="368"/>
          <ac:spMkLst>
            <pc:docMk/>
            <pc:sldMk cId="2641228574" sldId="289"/>
            <ac:spMk id="14" creationId="{22AA8DBB-5B92-C496-9581-16243DB7E49F}"/>
          </ac:spMkLst>
        </pc:spChg>
        <pc:spChg chg="add del">
          <ac:chgData name="PALANIAPPAN Devarajan" userId="0ccb0e75-6f62-4860-b5c8-e1d1cc272866" providerId="ADAL" clId="{4531E013-473D-4648-911B-96B8DADA2326}" dt="2024-01-16T09:20:48.072" v="2298" actId="26606"/>
          <ac:spMkLst>
            <pc:docMk/>
            <pc:sldMk cId="2641228574" sldId="289"/>
            <ac:spMk id="15" creationId="{201CC55D-ED54-4C5C-95E6-10947BD1103B}"/>
          </ac:spMkLst>
        </pc:spChg>
        <pc:spChg chg="add del">
          <ac:chgData name="PALANIAPPAN Devarajan" userId="0ccb0e75-6f62-4860-b5c8-e1d1cc272866" providerId="ADAL" clId="{4531E013-473D-4648-911B-96B8DADA2326}" dt="2024-01-16T09:20:13.940" v="2296" actId="26606"/>
          <ac:spMkLst>
            <pc:docMk/>
            <pc:sldMk cId="2641228574" sldId="289"/>
            <ac:spMk id="17" creationId="{201CC55D-ED54-4C5C-95E6-10947BD1103B}"/>
          </ac:spMkLst>
        </pc:spChg>
        <pc:spChg chg="add del">
          <ac:chgData name="PALANIAPPAN Devarajan" userId="0ccb0e75-6f62-4860-b5c8-e1d1cc272866" providerId="ADAL" clId="{4531E013-473D-4648-911B-96B8DADA2326}" dt="2024-01-16T09:20:55.847" v="2304" actId="26606"/>
          <ac:spMkLst>
            <pc:docMk/>
            <pc:sldMk cId="2641228574" sldId="289"/>
            <ac:spMk id="18" creationId="{28D31E1B-0407-4223-9642-0B642CBF57D9}"/>
          </ac:spMkLst>
        </pc:spChg>
        <pc:spChg chg="add del">
          <ac:chgData name="PALANIAPPAN Devarajan" userId="0ccb0e75-6f62-4860-b5c8-e1d1cc272866" providerId="ADAL" clId="{4531E013-473D-4648-911B-96B8DADA2326}" dt="2024-01-16T10:21:48.644" v="2837" actId="26606"/>
          <ac:spMkLst>
            <pc:docMk/>
            <pc:sldMk cId="2641228574" sldId="289"/>
            <ac:spMk id="20" creationId="{2EB492CD-616E-47F8-933B-5E2D952A0593}"/>
          </ac:spMkLst>
        </pc:spChg>
        <pc:spChg chg="add del">
          <ac:chgData name="PALANIAPPAN Devarajan" userId="0ccb0e75-6f62-4860-b5c8-e1d1cc272866" providerId="ADAL" clId="{4531E013-473D-4648-911B-96B8DADA2326}" dt="2024-01-16T09:21:08.193" v="2312" actId="26606"/>
          <ac:spMkLst>
            <pc:docMk/>
            <pc:sldMk cId="2641228574" sldId="289"/>
            <ac:spMk id="21" creationId="{716248AD-805F-41BF-9B57-FC53E5B32F98}"/>
          </ac:spMkLst>
        </pc:spChg>
        <pc:spChg chg="add del">
          <ac:chgData name="PALANIAPPAN Devarajan" userId="0ccb0e75-6f62-4860-b5c8-e1d1cc272866" providerId="ADAL" clId="{4531E013-473D-4648-911B-96B8DADA2326}" dt="2024-01-16T10:21:48.644" v="2837" actId="26606"/>
          <ac:spMkLst>
            <pc:docMk/>
            <pc:sldMk cId="2641228574" sldId="289"/>
            <ac:spMk id="22" creationId="{59383CF9-23B5-4335-9B21-1791C4CF1C75}"/>
          </ac:spMkLst>
        </pc:spChg>
        <pc:spChg chg="add del">
          <ac:chgData name="PALANIAPPAN Devarajan" userId="0ccb0e75-6f62-4860-b5c8-e1d1cc272866" providerId="ADAL" clId="{4531E013-473D-4648-911B-96B8DADA2326}" dt="2024-01-16T09:20:13.940" v="2296" actId="26606"/>
          <ac:spMkLst>
            <pc:docMk/>
            <pc:sldMk cId="2641228574" sldId="289"/>
            <ac:spMk id="23" creationId="{3873B707-463F-40B0-8227-E8CC6C67EB25}"/>
          </ac:spMkLst>
        </pc:spChg>
        <pc:spChg chg="add del">
          <ac:chgData name="PALANIAPPAN Devarajan" userId="0ccb0e75-6f62-4860-b5c8-e1d1cc272866" providerId="ADAL" clId="{4531E013-473D-4648-911B-96B8DADA2326}" dt="2024-01-16T09:20:48.072" v="2298" actId="26606"/>
          <ac:spMkLst>
            <pc:docMk/>
            <pc:sldMk cId="2641228574" sldId="289"/>
            <ac:spMk id="24" creationId="{3873B707-463F-40B0-8227-E8CC6C67EB25}"/>
          </ac:spMkLst>
        </pc:spChg>
        <pc:spChg chg="add del">
          <ac:chgData name="PALANIAPPAN Devarajan" userId="0ccb0e75-6f62-4860-b5c8-e1d1cc272866" providerId="ADAL" clId="{4531E013-473D-4648-911B-96B8DADA2326}" dt="2024-01-16T09:20:13.940" v="2296" actId="26606"/>
          <ac:spMkLst>
            <pc:docMk/>
            <pc:sldMk cId="2641228574" sldId="289"/>
            <ac:spMk id="25" creationId="{C13237C8-E62C-4F0D-A318-BD6FB6C2D138}"/>
          </ac:spMkLst>
        </pc:spChg>
        <pc:spChg chg="add del">
          <ac:chgData name="PALANIAPPAN Devarajan" userId="0ccb0e75-6f62-4860-b5c8-e1d1cc272866" providerId="ADAL" clId="{4531E013-473D-4648-911B-96B8DADA2326}" dt="2024-01-16T09:20:48.072" v="2298" actId="26606"/>
          <ac:spMkLst>
            <pc:docMk/>
            <pc:sldMk cId="2641228574" sldId="289"/>
            <ac:spMk id="26" creationId="{C13237C8-E62C-4F0D-A318-BD6FB6C2D138}"/>
          </ac:spMkLst>
        </pc:spChg>
        <pc:spChg chg="add del">
          <ac:chgData name="PALANIAPPAN Devarajan" userId="0ccb0e75-6f62-4860-b5c8-e1d1cc272866" providerId="ADAL" clId="{4531E013-473D-4648-911B-96B8DADA2326}" dt="2024-01-16T09:20:13.940" v="2296" actId="26606"/>
          <ac:spMkLst>
            <pc:docMk/>
            <pc:sldMk cId="2641228574" sldId="289"/>
            <ac:spMk id="27" creationId="{19C9EAEA-39D0-4B0E-A0EB-51E7B26740B1}"/>
          </ac:spMkLst>
        </pc:spChg>
        <pc:spChg chg="add del">
          <ac:chgData name="PALANIAPPAN Devarajan" userId="0ccb0e75-6f62-4860-b5c8-e1d1cc272866" providerId="ADAL" clId="{4531E013-473D-4648-911B-96B8DADA2326}" dt="2024-01-16T09:20:48.072" v="2298" actId="26606"/>
          <ac:spMkLst>
            <pc:docMk/>
            <pc:sldMk cId="2641228574" sldId="289"/>
            <ac:spMk id="28" creationId="{19C9EAEA-39D0-4B0E-A0EB-51E7B26740B1}"/>
          </ac:spMkLst>
        </pc:spChg>
        <pc:spChg chg="add del">
          <ac:chgData name="PALANIAPPAN Devarajan" userId="0ccb0e75-6f62-4860-b5c8-e1d1cc272866" providerId="ADAL" clId="{4531E013-473D-4648-911B-96B8DADA2326}" dt="2024-01-16T09:20:50.818" v="2300" actId="26606"/>
          <ac:spMkLst>
            <pc:docMk/>
            <pc:sldMk cId="2641228574" sldId="289"/>
            <ac:spMk id="30" creationId="{04812C46-200A-4DEB-A05E-3ED6C68C2387}"/>
          </ac:spMkLst>
        </pc:spChg>
        <pc:spChg chg="add del">
          <ac:chgData name="PALANIAPPAN Devarajan" userId="0ccb0e75-6f62-4860-b5c8-e1d1cc272866" providerId="ADAL" clId="{4531E013-473D-4648-911B-96B8DADA2326}" dt="2024-01-16T09:20:50.818" v="2300" actId="26606"/>
          <ac:spMkLst>
            <pc:docMk/>
            <pc:sldMk cId="2641228574" sldId="289"/>
            <ac:spMk id="31" creationId="{D1EA859B-E555-4109-94F3-6700E046E008}"/>
          </ac:spMkLst>
        </pc:spChg>
        <pc:spChg chg="add del">
          <ac:chgData name="PALANIAPPAN Devarajan" userId="0ccb0e75-6f62-4860-b5c8-e1d1cc272866" providerId="ADAL" clId="{4531E013-473D-4648-911B-96B8DADA2326}" dt="2024-01-16T09:20:55.847" v="2304" actId="26606"/>
          <ac:spMkLst>
            <pc:docMk/>
            <pc:sldMk cId="2641228574" sldId="289"/>
            <ac:spMk id="32" creationId="{D5B0017B-2ECA-49AF-B397-DC140825DF8D}"/>
          </ac:spMkLst>
        </pc:spChg>
        <pc:spChg chg="add del">
          <ac:chgData name="PALANIAPPAN Devarajan" userId="0ccb0e75-6f62-4860-b5c8-e1d1cc272866" providerId="ADAL" clId="{4531E013-473D-4648-911B-96B8DADA2326}" dt="2024-01-16T09:20:55.847" v="2304" actId="26606"/>
          <ac:spMkLst>
            <pc:docMk/>
            <pc:sldMk cId="2641228574" sldId="289"/>
            <ac:spMk id="33" creationId="{70E96339-907C-46C3-99AC-31179B6F0EBD}"/>
          </ac:spMkLst>
        </pc:spChg>
        <pc:spChg chg="add del">
          <ac:chgData name="PALANIAPPAN Devarajan" userId="0ccb0e75-6f62-4860-b5c8-e1d1cc272866" providerId="ADAL" clId="{4531E013-473D-4648-911B-96B8DADA2326}" dt="2024-01-16T10:21:48.644" v="2837" actId="26606"/>
          <ac:spMkLst>
            <pc:docMk/>
            <pc:sldMk cId="2641228574" sldId="289"/>
            <ac:spMk id="35" creationId="{0007FE00-9498-4706-B255-6437B0252C02}"/>
          </ac:spMkLst>
        </pc:spChg>
        <pc:spChg chg="add del">
          <ac:chgData name="PALANIAPPAN Devarajan" userId="0ccb0e75-6f62-4860-b5c8-e1d1cc272866" providerId="ADAL" clId="{4531E013-473D-4648-911B-96B8DADA2326}" dt="2024-01-16T09:20:58.821" v="2306" actId="26606"/>
          <ac:spMkLst>
            <pc:docMk/>
            <pc:sldMk cId="2641228574" sldId="289"/>
            <ac:spMk id="36" creationId="{7FEAE179-C525-48F3-AD47-0E9E2B6F2E2E}"/>
          </ac:spMkLst>
        </pc:spChg>
        <pc:spChg chg="add del">
          <ac:chgData name="PALANIAPPAN Devarajan" userId="0ccb0e75-6f62-4860-b5c8-e1d1cc272866" providerId="ADAL" clId="{4531E013-473D-4648-911B-96B8DADA2326}" dt="2024-01-16T09:20:58.821" v="2306" actId="26606"/>
          <ac:spMkLst>
            <pc:docMk/>
            <pc:sldMk cId="2641228574" sldId="289"/>
            <ac:spMk id="37" creationId="{95C8260E-968F-44E8-A823-ABB431311926}"/>
          </ac:spMkLst>
        </pc:spChg>
        <pc:spChg chg="add del">
          <ac:chgData name="PALANIAPPAN Devarajan" userId="0ccb0e75-6f62-4860-b5c8-e1d1cc272866" providerId="ADAL" clId="{4531E013-473D-4648-911B-96B8DADA2326}" dt="2024-01-16T09:20:58.821" v="2306" actId="26606"/>
          <ac:spMkLst>
            <pc:docMk/>
            <pc:sldMk cId="2641228574" sldId="289"/>
            <ac:spMk id="38" creationId="{2C1BBA94-3F40-40AA-8BB9-E69E25E537C1}"/>
          </ac:spMkLst>
        </pc:spChg>
        <pc:spChg chg="add del">
          <ac:chgData name="PALANIAPPAN Devarajan" userId="0ccb0e75-6f62-4860-b5c8-e1d1cc272866" providerId="ADAL" clId="{4531E013-473D-4648-911B-96B8DADA2326}" dt="2024-01-16T09:20:58.821" v="2306" actId="26606"/>
          <ac:spMkLst>
            <pc:docMk/>
            <pc:sldMk cId="2641228574" sldId="289"/>
            <ac:spMk id="39" creationId="{FE43805F-24A6-46A4-B19B-54F28347355C}"/>
          </ac:spMkLst>
        </pc:spChg>
        <pc:spChg chg="add del">
          <ac:chgData name="PALANIAPPAN Devarajan" userId="0ccb0e75-6f62-4860-b5c8-e1d1cc272866" providerId="ADAL" clId="{4531E013-473D-4648-911B-96B8DADA2326}" dt="2024-01-16T10:23:39.012" v="2843" actId="26606"/>
          <ac:spMkLst>
            <pc:docMk/>
            <pc:sldMk cId="2641228574" sldId="289"/>
            <ac:spMk id="40" creationId="{3DAD86CA-8235-409B-982B-5E7A033E2392}"/>
          </ac:spMkLst>
        </pc:spChg>
        <pc:spChg chg="add del">
          <ac:chgData name="PALANIAPPAN Devarajan" userId="0ccb0e75-6f62-4860-b5c8-e1d1cc272866" providerId="ADAL" clId="{4531E013-473D-4648-911B-96B8DADA2326}" dt="2024-01-16T10:23:39.012" v="2843" actId="26606"/>
          <ac:spMkLst>
            <pc:docMk/>
            <pc:sldMk cId="2641228574" sldId="289"/>
            <ac:spMk id="42" creationId="{9F234FBA-3501-47B4-AE0C-AA4AFBC8F603}"/>
          </ac:spMkLst>
        </pc:spChg>
        <pc:spChg chg="add del">
          <ac:chgData name="PALANIAPPAN Devarajan" userId="0ccb0e75-6f62-4860-b5c8-e1d1cc272866" providerId="ADAL" clId="{4531E013-473D-4648-911B-96B8DADA2326}" dt="2024-01-16T10:23:39.012" v="2843" actId="26606"/>
          <ac:spMkLst>
            <pc:docMk/>
            <pc:sldMk cId="2641228574" sldId="289"/>
            <ac:spMk id="43" creationId="{B5EF893B-0491-416E-9D33-BADE9600792A}"/>
          </ac:spMkLst>
        </pc:spChg>
        <pc:spChg chg="add del">
          <ac:chgData name="PALANIAPPAN Devarajan" userId="0ccb0e75-6f62-4860-b5c8-e1d1cc272866" providerId="ADAL" clId="{4531E013-473D-4648-911B-96B8DADA2326}" dt="2024-01-16T10:24:00.786" v="2845" actId="26606"/>
          <ac:spMkLst>
            <pc:docMk/>
            <pc:sldMk cId="2641228574" sldId="289"/>
            <ac:spMk id="46" creationId="{42A4FC2C-047E-45A5-965D-8E1E3BF09BC6}"/>
          </ac:spMkLst>
        </pc:spChg>
        <pc:spChg chg="add del">
          <ac:chgData name="PALANIAPPAN Devarajan" userId="0ccb0e75-6f62-4860-b5c8-e1d1cc272866" providerId="ADAL" clId="{4531E013-473D-4648-911B-96B8DADA2326}" dt="2024-01-16T10:25:40.534" v="2862" actId="26606"/>
          <ac:spMkLst>
            <pc:docMk/>
            <pc:sldMk cId="2641228574" sldId="289"/>
            <ac:spMk id="48" creationId="{3DAD86CA-8235-409B-982B-5E7A033E2392}"/>
          </ac:spMkLst>
        </pc:spChg>
        <pc:spChg chg="add del">
          <ac:chgData name="PALANIAPPAN Devarajan" userId="0ccb0e75-6f62-4860-b5c8-e1d1cc272866" providerId="ADAL" clId="{4531E013-473D-4648-911B-96B8DADA2326}" dt="2024-01-16T09:21:08.193" v="2312" actId="26606"/>
          <ac:spMkLst>
            <pc:docMk/>
            <pc:sldMk cId="2641228574" sldId="289"/>
            <ac:spMk id="49" creationId="{4E2ED6F9-63C3-4A8D-9BB4-1EA62533B672}"/>
          </ac:spMkLst>
        </pc:spChg>
        <pc:spChg chg="add del">
          <ac:chgData name="PALANIAPPAN Devarajan" userId="0ccb0e75-6f62-4860-b5c8-e1d1cc272866" providerId="ADAL" clId="{4531E013-473D-4648-911B-96B8DADA2326}" dt="2024-01-16T09:21:08.193" v="2312" actId="26606"/>
          <ac:spMkLst>
            <pc:docMk/>
            <pc:sldMk cId="2641228574" sldId="289"/>
            <ac:spMk id="50" creationId="{6D72081E-AD41-4FBB-B02B-698A68DBCA5E}"/>
          </ac:spMkLst>
        </pc:spChg>
        <pc:spChg chg="add del">
          <ac:chgData name="PALANIAPPAN Devarajan" userId="0ccb0e75-6f62-4860-b5c8-e1d1cc272866" providerId="ADAL" clId="{4531E013-473D-4648-911B-96B8DADA2326}" dt="2024-01-16T09:21:08.193" v="2312" actId="26606"/>
          <ac:spMkLst>
            <pc:docMk/>
            <pc:sldMk cId="2641228574" sldId="289"/>
            <ac:spMk id="51" creationId="{1F82758F-B2B3-4F0A-BB90-4BFFEDD166D6}"/>
          </ac:spMkLst>
        </pc:spChg>
        <pc:spChg chg="add del">
          <ac:chgData name="PALANIAPPAN Devarajan" userId="0ccb0e75-6f62-4860-b5c8-e1d1cc272866" providerId="ADAL" clId="{4531E013-473D-4648-911B-96B8DADA2326}" dt="2024-01-16T10:25:40.534" v="2862" actId="26606"/>
          <ac:spMkLst>
            <pc:docMk/>
            <pc:sldMk cId="2641228574" sldId="289"/>
            <ac:spMk id="53" creationId="{9F234FBA-3501-47B4-AE0C-AA4AFBC8F603}"/>
          </ac:spMkLst>
        </pc:spChg>
        <pc:spChg chg="add del">
          <ac:chgData name="PALANIAPPAN Devarajan" userId="0ccb0e75-6f62-4860-b5c8-e1d1cc272866" providerId="ADAL" clId="{4531E013-473D-4648-911B-96B8DADA2326}" dt="2024-01-16T10:25:40.534" v="2862" actId="26606"/>
          <ac:spMkLst>
            <pc:docMk/>
            <pc:sldMk cId="2641228574" sldId="289"/>
            <ac:spMk id="55" creationId="{B5EF893B-0491-416E-9D33-BADE9600792A}"/>
          </ac:spMkLst>
        </pc:spChg>
        <pc:spChg chg="add del">
          <ac:chgData name="PALANIAPPAN Devarajan" userId="0ccb0e75-6f62-4860-b5c8-e1d1cc272866" providerId="ADAL" clId="{4531E013-473D-4648-911B-96B8DADA2326}" dt="2024-01-16T10:25:39.348" v="2859" actId="26606"/>
          <ac:spMkLst>
            <pc:docMk/>
            <pc:sldMk cId="2641228574" sldId="289"/>
            <ac:spMk id="62" creationId="{2215C6C6-E45C-4179-9FC1-E8A4C1D47430}"/>
          </ac:spMkLst>
        </pc:spChg>
        <pc:spChg chg="add del">
          <ac:chgData name="PALANIAPPAN Devarajan" userId="0ccb0e75-6f62-4860-b5c8-e1d1cc272866" providerId="ADAL" clId="{4531E013-473D-4648-911B-96B8DADA2326}" dt="2024-01-16T10:25:39.348" v="2859" actId="26606"/>
          <ac:spMkLst>
            <pc:docMk/>
            <pc:sldMk cId="2641228574" sldId="289"/>
            <ac:spMk id="68" creationId="{3776B14B-F2F4-4825-8DA8-8C7A0F2B3960}"/>
          </ac:spMkLst>
        </pc:spChg>
        <pc:spChg chg="add del">
          <ac:chgData name="PALANIAPPAN Devarajan" userId="0ccb0e75-6f62-4860-b5c8-e1d1cc272866" providerId="ADAL" clId="{4531E013-473D-4648-911B-96B8DADA2326}" dt="2024-01-16T10:25:40.534" v="2861" actId="26606"/>
          <ac:spMkLst>
            <pc:docMk/>
            <pc:sldMk cId="2641228574" sldId="289"/>
            <ac:spMk id="70" creationId="{8B089790-F4B6-46A7-BB28-7B74A9A9EFDC}"/>
          </ac:spMkLst>
        </pc:spChg>
        <pc:spChg chg="add del">
          <ac:chgData name="PALANIAPPAN Devarajan" userId="0ccb0e75-6f62-4860-b5c8-e1d1cc272866" providerId="ADAL" clId="{4531E013-473D-4648-911B-96B8DADA2326}" dt="2024-01-16T10:27:07.608" v="2874" actId="26606"/>
          <ac:spMkLst>
            <pc:docMk/>
            <pc:sldMk cId="2641228574" sldId="289"/>
            <ac:spMk id="76" creationId="{63644BFD-D22E-4019-B666-387DA51AEAFD}"/>
          </ac:spMkLst>
        </pc:spChg>
        <pc:spChg chg="add del">
          <ac:chgData name="PALANIAPPAN Devarajan" userId="0ccb0e75-6f62-4860-b5c8-e1d1cc272866" providerId="ADAL" clId="{4531E013-473D-4648-911B-96B8DADA2326}" dt="2024-01-16T10:27:07.608" v="2874" actId="26606"/>
          <ac:spMkLst>
            <pc:docMk/>
            <pc:sldMk cId="2641228574" sldId="289"/>
            <ac:spMk id="78" creationId="{3776B14B-F2F4-4825-8DA8-8C7A0F2B3960}"/>
          </ac:spMkLst>
        </pc:spChg>
        <pc:spChg chg="add del">
          <ac:chgData name="PALANIAPPAN Devarajan" userId="0ccb0e75-6f62-4860-b5c8-e1d1cc272866" providerId="ADAL" clId="{4531E013-473D-4648-911B-96B8DADA2326}" dt="2024-01-16T10:27:07.608" v="2874" actId="26606"/>
          <ac:spMkLst>
            <pc:docMk/>
            <pc:sldMk cId="2641228574" sldId="289"/>
            <ac:spMk id="80" creationId="{2215C6C6-E45C-4179-9FC1-E8A4C1D47430}"/>
          </ac:spMkLst>
        </pc:spChg>
        <pc:spChg chg="add del">
          <ac:chgData name="PALANIAPPAN Devarajan" userId="0ccb0e75-6f62-4860-b5c8-e1d1cc272866" providerId="ADAL" clId="{4531E013-473D-4648-911B-96B8DADA2326}" dt="2024-01-16T10:26:41.668" v="2868" actId="26606"/>
          <ac:spMkLst>
            <pc:docMk/>
            <pc:sldMk cId="2641228574" sldId="289"/>
            <ac:spMk id="83" creationId="{63644BFD-D22E-4019-B666-387DA51AEAFD}"/>
          </ac:spMkLst>
        </pc:spChg>
        <pc:spChg chg="add del">
          <ac:chgData name="PALANIAPPAN Devarajan" userId="0ccb0e75-6f62-4860-b5c8-e1d1cc272866" providerId="ADAL" clId="{4531E013-473D-4648-911B-96B8DADA2326}" dt="2024-01-16T10:27:07.608" v="2874" actId="26606"/>
          <ac:spMkLst>
            <pc:docMk/>
            <pc:sldMk cId="2641228574" sldId="289"/>
            <ac:spMk id="88" creationId="{3776B14B-F2F4-4825-8DA8-8C7A0F2B3960}"/>
          </ac:spMkLst>
        </pc:spChg>
        <pc:spChg chg="add del">
          <ac:chgData name="PALANIAPPAN Devarajan" userId="0ccb0e75-6f62-4860-b5c8-e1d1cc272866" providerId="ADAL" clId="{4531E013-473D-4648-911B-96B8DADA2326}" dt="2024-01-16T10:26:41.668" v="2868" actId="26606"/>
          <ac:spMkLst>
            <pc:docMk/>
            <pc:sldMk cId="2641228574" sldId="289"/>
            <ac:spMk id="89" creationId="{3776B14B-F2F4-4825-8DA8-8C7A0F2B3960}"/>
          </ac:spMkLst>
        </pc:spChg>
        <pc:grpChg chg="add del">
          <ac:chgData name="PALANIAPPAN Devarajan" userId="0ccb0e75-6f62-4860-b5c8-e1d1cc272866" providerId="ADAL" clId="{4531E013-473D-4648-911B-96B8DADA2326}" dt="2024-01-16T10:23:39.025" v="2844" actId="26606"/>
          <ac:grpSpMkLst>
            <pc:docMk/>
            <pc:sldMk cId="2641228574" sldId="289"/>
            <ac:grpSpMk id="8" creationId="{26176824-7946-6969-3841-DD5C101DF42D}"/>
          </ac:grpSpMkLst>
        </pc:grpChg>
        <pc:grpChg chg="add del">
          <ac:chgData name="PALANIAPPAN Devarajan" userId="0ccb0e75-6f62-4860-b5c8-e1d1cc272866" providerId="ADAL" clId="{4531E013-473D-4648-911B-96B8DADA2326}" dt="2024-01-16T09:20:48.072" v="2298" actId="26606"/>
          <ac:grpSpMkLst>
            <pc:docMk/>
            <pc:sldMk cId="2641228574" sldId="289"/>
            <ac:grpSpMk id="16" creationId="{1DE889C7-FAD6-4397-98E2-05D503484459}"/>
          </ac:grpSpMkLst>
        </pc:grpChg>
        <pc:grpChg chg="add del">
          <ac:chgData name="PALANIAPPAN Devarajan" userId="0ccb0e75-6f62-4860-b5c8-e1d1cc272866" providerId="ADAL" clId="{4531E013-473D-4648-911B-96B8DADA2326}" dt="2024-01-16T09:20:13.940" v="2296" actId="26606"/>
          <ac:grpSpMkLst>
            <pc:docMk/>
            <pc:sldMk cId="2641228574" sldId="289"/>
            <ac:grpSpMk id="19" creationId="{1DE889C7-FAD6-4397-98E2-05D503484459}"/>
          </ac:grpSpMkLst>
        </pc:grpChg>
        <pc:grpChg chg="add del">
          <ac:chgData name="PALANIAPPAN Devarajan" userId="0ccb0e75-6f62-4860-b5c8-e1d1cc272866" providerId="ADAL" clId="{4531E013-473D-4648-911B-96B8DADA2326}" dt="2024-01-16T09:20:55.847" v="2304" actId="26606"/>
          <ac:grpSpMkLst>
            <pc:docMk/>
            <pc:sldMk cId="2641228574" sldId="289"/>
            <ac:grpSpMk id="29" creationId="{AE1C45F0-260A-458C-96ED-C1F6D2151219}"/>
          </ac:grpSpMkLst>
        </pc:grpChg>
        <pc:grpChg chg="add del">
          <ac:chgData name="PALANIAPPAN Devarajan" userId="0ccb0e75-6f62-4860-b5c8-e1d1cc272866" providerId="ADAL" clId="{4531E013-473D-4648-911B-96B8DADA2326}" dt="2024-01-16T09:21:02.463" v="2308" actId="26606"/>
          <ac:grpSpMkLst>
            <pc:docMk/>
            <pc:sldMk cId="2641228574" sldId="289"/>
            <ac:grpSpMk id="41" creationId="{BE589684-54CA-64D8-C963-5F19FF75BF72}"/>
          </ac:grpSpMkLst>
        </pc:grpChg>
        <pc:grpChg chg="add del">
          <ac:chgData name="PALANIAPPAN Devarajan" userId="0ccb0e75-6f62-4860-b5c8-e1d1cc272866" providerId="ADAL" clId="{4531E013-473D-4648-911B-96B8DADA2326}" dt="2024-01-16T09:21:04.391" v="2310" actId="26606"/>
          <ac:grpSpMkLst>
            <pc:docMk/>
            <pc:sldMk cId="2641228574" sldId="289"/>
            <ac:grpSpMk id="45" creationId="{31C49F18-8757-4E87-5C2E-9D6D7B82BA3B}"/>
          </ac:grpSpMkLst>
        </pc:grpChg>
        <pc:grpChg chg="add del">
          <ac:chgData name="PALANIAPPAN Devarajan" userId="0ccb0e75-6f62-4860-b5c8-e1d1cc272866" providerId="ADAL" clId="{4531E013-473D-4648-911B-96B8DADA2326}" dt="2024-01-16T10:25:39.348" v="2859" actId="26606"/>
          <ac:grpSpMkLst>
            <pc:docMk/>
            <pc:sldMk cId="2641228574" sldId="289"/>
            <ac:grpSpMk id="64" creationId="{5FE9FE4C-C9E0-4C54-8010-EA9D29CD4D59}"/>
          </ac:grpSpMkLst>
        </pc:grpChg>
        <pc:grpChg chg="add del">
          <ac:chgData name="PALANIAPPAN Devarajan" userId="0ccb0e75-6f62-4860-b5c8-e1d1cc272866" providerId="ADAL" clId="{4531E013-473D-4648-911B-96B8DADA2326}" dt="2024-01-16T10:25:40.534" v="2861" actId="26606"/>
          <ac:grpSpMkLst>
            <pc:docMk/>
            <pc:sldMk cId="2641228574" sldId="289"/>
            <ac:grpSpMk id="71" creationId="{9DE3F54D-33BC-4382-A2AB-5E002F0F1166}"/>
          </ac:grpSpMkLst>
        </pc:grpChg>
        <pc:grpChg chg="add del">
          <ac:chgData name="PALANIAPPAN Devarajan" userId="0ccb0e75-6f62-4860-b5c8-e1d1cc272866" providerId="ADAL" clId="{4531E013-473D-4648-911B-96B8DADA2326}" dt="2024-01-16T10:27:07.608" v="2874" actId="26606"/>
          <ac:grpSpMkLst>
            <pc:docMk/>
            <pc:sldMk cId="2641228574" sldId="289"/>
            <ac:grpSpMk id="77" creationId="{5FE9FE4C-C9E0-4C54-8010-EA9D29CD4D59}"/>
          </ac:grpSpMkLst>
        </pc:grpChg>
        <pc:grpChg chg="add del">
          <ac:chgData name="PALANIAPPAN Devarajan" userId="0ccb0e75-6f62-4860-b5c8-e1d1cc272866" providerId="ADAL" clId="{4531E013-473D-4648-911B-96B8DADA2326}" dt="2024-01-16T10:27:07.608" v="2874" actId="26606"/>
          <ac:grpSpMkLst>
            <pc:docMk/>
            <pc:sldMk cId="2641228574" sldId="289"/>
            <ac:grpSpMk id="81" creationId="{5FE9FE4C-C9E0-4C54-8010-EA9D29CD4D59}"/>
          </ac:grpSpMkLst>
        </pc:grpChg>
        <pc:grpChg chg="add del">
          <ac:chgData name="PALANIAPPAN Devarajan" userId="0ccb0e75-6f62-4860-b5c8-e1d1cc272866" providerId="ADAL" clId="{4531E013-473D-4648-911B-96B8DADA2326}" dt="2024-01-16T10:26:41.668" v="2868" actId="26606"/>
          <ac:grpSpMkLst>
            <pc:docMk/>
            <pc:sldMk cId="2641228574" sldId="289"/>
            <ac:grpSpMk id="85" creationId="{5FE9FE4C-C9E0-4C54-8010-EA9D29CD4D59}"/>
          </ac:grpSpMkLst>
        </pc:grpChg>
        <pc:picChg chg="mod ord">
          <ac:chgData name="PALANIAPPAN Devarajan" userId="0ccb0e75-6f62-4860-b5c8-e1d1cc272866" providerId="ADAL" clId="{4531E013-473D-4648-911B-96B8DADA2326}" dt="2024-01-16T10:39:39.212" v="2879" actId="1076"/>
          <ac:picMkLst>
            <pc:docMk/>
            <pc:sldMk cId="2641228574" sldId="289"/>
            <ac:picMk id="3" creationId="{60E61091-E525-3F9E-B7D2-C87DEDA55843}"/>
          </ac:picMkLst>
        </pc:picChg>
        <pc:picChg chg="add del mod">
          <ac:chgData name="PALANIAPPAN Devarajan" userId="0ccb0e75-6f62-4860-b5c8-e1d1cc272866" providerId="ADAL" clId="{4531E013-473D-4648-911B-96B8DADA2326}" dt="2024-01-16T10:21:47.622" v="2836"/>
          <ac:picMkLst>
            <pc:docMk/>
            <pc:sldMk cId="2641228574" sldId="289"/>
            <ac:picMk id="4" creationId="{8C78A541-1663-7487-EC1E-D344D6577210}"/>
          </ac:picMkLst>
        </pc:picChg>
        <pc:cxnChg chg="add del">
          <ac:chgData name="PALANIAPPAN Devarajan" userId="0ccb0e75-6f62-4860-b5c8-e1d1cc272866" providerId="ADAL" clId="{4531E013-473D-4648-911B-96B8DADA2326}" dt="2024-01-16T09:20:55.847" v="2304" actId="26606"/>
          <ac:cxnSpMkLst>
            <pc:docMk/>
            <pc:sldMk cId="2641228574" sldId="289"/>
            <ac:cxnSpMk id="34" creationId="{6CF1BAF6-AD41-4082-B212-8A1F9A2E8779}"/>
          </ac:cxnSpMkLst>
        </pc:cxnChg>
        <pc:cxnChg chg="add del">
          <ac:chgData name="PALANIAPPAN Devarajan" userId="0ccb0e75-6f62-4860-b5c8-e1d1cc272866" providerId="ADAL" clId="{4531E013-473D-4648-911B-96B8DADA2326}" dt="2024-01-16T10:23:39.012" v="2843" actId="26606"/>
          <ac:cxnSpMkLst>
            <pc:docMk/>
            <pc:sldMk cId="2641228574" sldId="289"/>
            <ac:cxnSpMk id="44" creationId="{469F4FF8-F8B0-4630-BA1B-0D8B324CD5FF}"/>
          </ac:cxnSpMkLst>
        </pc:cxnChg>
        <pc:cxnChg chg="add del">
          <ac:chgData name="PALANIAPPAN Devarajan" userId="0ccb0e75-6f62-4860-b5c8-e1d1cc272866" providerId="ADAL" clId="{4531E013-473D-4648-911B-96B8DADA2326}" dt="2024-01-16T10:25:40.534" v="2862" actId="26606"/>
          <ac:cxnSpMkLst>
            <pc:docMk/>
            <pc:sldMk cId="2641228574" sldId="289"/>
            <ac:cxnSpMk id="57" creationId="{469F4FF8-F8B0-4630-BA1B-0D8B324CD5FF}"/>
          </ac:cxnSpMkLst>
        </pc:cxnChg>
      </pc:sldChg>
      <pc:sldChg chg="addSp delSp modSp mod modTransition setBg">
        <pc:chgData name="PALANIAPPAN Devarajan" userId="0ccb0e75-6f62-4860-b5c8-e1d1cc272866" providerId="ADAL" clId="{4531E013-473D-4648-911B-96B8DADA2326}" dt="2024-01-16T12:48:08.127" v="3130"/>
        <pc:sldMkLst>
          <pc:docMk/>
          <pc:sldMk cId="1275256184" sldId="290"/>
        </pc:sldMkLst>
        <pc:spChg chg="add del mod">
          <ac:chgData name="PALANIAPPAN Devarajan" userId="0ccb0e75-6f62-4860-b5c8-e1d1cc272866" providerId="ADAL" clId="{4531E013-473D-4648-911B-96B8DADA2326}" dt="2024-01-06T10:35:06.340" v="409"/>
          <ac:spMkLst>
            <pc:docMk/>
            <pc:sldMk cId="1275256184" sldId="290"/>
            <ac:spMk id="2" creationId="{F156F5CD-4832-DEBF-7382-70222156C8D3}"/>
          </ac:spMkLst>
        </pc:spChg>
        <pc:spChg chg="mod">
          <ac:chgData name="PALANIAPPAN Devarajan" userId="0ccb0e75-6f62-4860-b5c8-e1d1cc272866" providerId="ADAL" clId="{4531E013-473D-4648-911B-96B8DADA2326}" dt="2024-01-16T10:14:27.920" v="2703" actId="207"/>
          <ac:spMkLst>
            <pc:docMk/>
            <pc:sldMk cId="1275256184" sldId="290"/>
            <ac:spMk id="9" creationId="{C5675077-BFF1-36B0-EA6D-B4599DBA7235}"/>
          </ac:spMkLst>
        </pc:spChg>
        <pc:spChg chg="mod">
          <ac:chgData name="PALANIAPPAN Devarajan" userId="0ccb0e75-6f62-4860-b5c8-e1d1cc272866" providerId="ADAL" clId="{4531E013-473D-4648-911B-96B8DADA2326}" dt="2024-01-16T10:14:27.920" v="2703" actId="207"/>
          <ac:spMkLst>
            <pc:docMk/>
            <pc:sldMk cId="1275256184" sldId="290"/>
            <ac:spMk id="10" creationId="{F637796C-75D6-BAA5-036C-0E9E7F85B75D}"/>
          </ac:spMkLst>
        </pc:spChg>
        <pc:spChg chg="mod">
          <ac:chgData name="PALANIAPPAN Devarajan" userId="0ccb0e75-6f62-4860-b5c8-e1d1cc272866" providerId="ADAL" clId="{4531E013-473D-4648-911B-96B8DADA2326}" dt="2024-01-16T10:14:27.920" v="2703" actId="207"/>
          <ac:spMkLst>
            <pc:docMk/>
            <pc:sldMk cId="1275256184" sldId="290"/>
            <ac:spMk id="11" creationId="{6BFBD50A-DBB5-04FA-45B9-183C84E4C983}"/>
          </ac:spMkLst>
        </pc:spChg>
        <pc:spChg chg="mod">
          <ac:chgData name="PALANIAPPAN Devarajan" userId="0ccb0e75-6f62-4860-b5c8-e1d1cc272866" providerId="ADAL" clId="{4531E013-473D-4648-911B-96B8DADA2326}" dt="2024-01-16T10:14:27.920" v="2703" actId="207"/>
          <ac:spMkLst>
            <pc:docMk/>
            <pc:sldMk cId="1275256184" sldId="290"/>
            <ac:spMk id="12" creationId="{E2659E1E-0E9F-DC4F-40A9-CFA17EDF781E}"/>
          </ac:spMkLst>
        </pc:spChg>
        <pc:spChg chg="add del">
          <ac:chgData name="PALANIAPPAN Devarajan" userId="0ccb0e75-6f62-4860-b5c8-e1d1cc272866" providerId="ADAL" clId="{4531E013-473D-4648-911B-96B8DADA2326}" dt="2024-01-16T10:13:54.362" v="2701" actId="26606"/>
          <ac:spMkLst>
            <pc:docMk/>
            <pc:sldMk cId="1275256184" sldId="290"/>
            <ac:spMk id="14" creationId="{A9F529C3-C941-49FD-8C67-82F134F64BDB}"/>
          </ac:spMkLst>
        </pc:spChg>
        <pc:spChg chg="add del">
          <ac:chgData name="PALANIAPPAN Devarajan" userId="0ccb0e75-6f62-4860-b5c8-e1d1cc272866" providerId="ADAL" clId="{4531E013-473D-4648-911B-96B8DADA2326}" dt="2024-01-16T10:13:54.362" v="2701" actId="26606"/>
          <ac:spMkLst>
            <pc:docMk/>
            <pc:sldMk cId="1275256184" sldId="290"/>
            <ac:spMk id="15" creationId="{20586029-32A0-47E5-9AEC-AE3ABA6B94D0}"/>
          </ac:spMkLst>
        </pc:spChg>
        <pc:spChg chg="add del">
          <ac:chgData name="PALANIAPPAN Devarajan" userId="0ccb0e75-6f62-4860-b5c8-e1d1cc272866" providerId="ADAL" clId="{4531E013-473D-4648-911B-96B8DADA2326}" dt="2024-01-16T09:21:30.916" v="2314" actId="26606"/>
          <ac:spMkLst>
            <pc:docMk/>
            <pc:sldMk cId="1275256184" sldId="290"/>
            <ac:spMk id="17" creationId="{22F15A2D-2324-487D-A02A-BF46C5C580EB}"/>
          </ac:spMkLst>
        </pc:spChg>
        <pc:spChg chg="add del">
          <ac:chgData name="PALANIAPPAN Devarajan" userId="0ccb0e75-6f62-4860-b5c8-e1d1cc272866" providerId="ADAL" clId="{4531E013-473D-4648-911B-96B8DADA2326}" dt="2024-01-16T09:21:30.916" v="2314" actId="26606"/>
          <ac:spMkLst>
            <pc:docMk/>
            <pc:sldMk cId="1275256184" sldId="290"/>
            <ac:spMk id="19" creationId="{17A7F34E-D418-47E2-9F86-2C45BBC31210}"/>
          </ac:spMkLst>
        </pc:spChg>
        <pc:spChg chg="add del">
          <ac:chgData name="PALANIAPPAN Devarajan" userId="0ccb0e75-6f62-4860-b5c8-e1d1cc272866" providerId="ADAL" clId="{4531E013-473D-4648-911B-96B8DADA2326}" dt="2024-01-16T09:21:30.916" v="2314" actId="26606"/>
          <ac:spMkLst>
            <pc:docMk/>
            <pc:sldMk cId="1275256184" sldId="290"/>
            <ac:spMk id="21" creationId="{2AEAFA59-923A-4F54-8B49-44C970BCC323}"/>
          </ac:spMkLst>
        </pc:spChg>
        <pc:grpChg chg="add del mod">
          <ac:chgData name="PALANIAPPAN Devarajan" userId="0ccb0e75-6f62-4860-b5c8-e1d1cc272866" providerId="ADAL" clId="{4531E013-473D-4648-911B-96B8DADA2326}" dt="2024-01-16T10:14:27.920" v="2703" actId="207"/>
          <ac:grpSpMkLst>
            <pc:docMk/>
            <pc:sldMk cId="1275256184" sldId="290"/>
            <ac:grpSpMk id="8" creationId="{26176824-7946-6969-3841-DD5C101DF42D}"/>
          </ac:grpSpMkLst>
        </pc:grpChg>
        <pc:picChg chg="mod">
          <ac:chgData name="PALANIAPPAN Devarajan" userId="0ccb0e75-6f62-4860-b5c8-e1d1cc272866" providerId="ADAL" clId="{4531E013-473D-4648-911B-96B8DADA2326}" dt="2024-01-16T10:15:19.522" v="2755" actId="1076"/>
          <ac:picMkLst>
            <pc:docMk/>
            <pc:sldMk cId="1275256184" sldId="290"/>
            <ac:picMk id="3" creationId="{30B81DC1-89AC-20FF-C8F7-ABBDB7536168}"/>
          </ac:picMkLst>
        </pc:picChg>
        <pc:picChg chg="add mod">
          <ac:chgData name="PALANIAPPAN Devarajan" userId="0ccb0e75-6f62-4860-b5c8-e1d1cc272866" providerId="ADAL" clId="{4531E013-473D-4648-911B-96B8DADA2326}" dt="2024-01-16T10:14:38.956" v="2704" actId="1076"/>
          <ac:picMkLst>
            <pc:docMk/>
            <pc:sldMk cId="1275256184" sldId="290"/>
            <ac:picMk id="4" creationId="{492F51BD-CF25-A7CF-8BBD-BC97F5991820}"/>
          </ac:picMkLst>
        </pc:picChg>
        <pc:picChg chg="add del mod">
          <ac:chgData name="PALANIAPPAN Devarajan" userId="0ccb0e75-6f62-4860-b5c8-e1d1cc272866" providerId="ADAL" clId="{4531E013-473D-4648-911B-96B8DADA2326}" dt="2024-01-06T10:35:36.228" v="410" actId="478"/>
          <ac:picMkLst>
            <pc:docMk/>
            <pc:sldMk cId="1275256184" sldId="290"/>
            <ac:picMk id="5" creationId="{C2F0CDC0-03F4-DC0E-3487-9FEB2D31410F}"/>
          </ac:picMkLst>
        </pc:picChg>
        <pc:cxnChg chg="add del">
          <ac:chgData name="PALANIAPPAN Devarajan" userId="0ccb0e75-6f62-4860-b5c8-e1d1cc272866" providerId="ADAL" clId="{4531E013-473D-4648-911B-96B8DADA2326}" dt="2024-01-16T10:13:54.362" v="2701" actId="26606"/>
          <ac:cxnSpMkLst>
            <pc:docMk/>
            <pc:sldMk cId="1275256184" sldId="290"/>
            <ac:cxnSpMk id="16" creationId="{8C730EAB-A532-4295-A302-FB4B90DB9F5E}"/>
          </ac:cxnSpMkLst>
        </pc:cxnChg>
      </pc:sldChg>
      <pc:sldChg chg="modSp del mod">
        <pc:chgData name="PALANIAPPAN Devarajan" userId="0ccb0e75-6f62-4860-b5c8-e1d1cc272866" providerId="ADAL" clId="{4531E013-473D-4648-911B-96B8DADA2326}" dt="2024-01-06T10:39:07.210" v="423" actId="47"/>
        <pc:sldMkLst>
          <pc:docMk/>
          <pc:sldMk cId="1939490636" sldId="294"/>
        </pc:sldMkLst>
        <pc:picChg chg="mod">
          <ac:chgData name="PALANIAPPAN Devarajan" userId="0ccb0e75-6f62-4860-b5c8-e1d1cc272866" providerId="ADAL" clId="{4531E013-473D-4648-911B-96B8DADA2326}" dt="2024-01-06T10:33:27.869" v="401" actId="14100"/>
          <ac:picMkLst>
            <pc:docMk/>
            <pc:sldMk cId="1939490636" sldId="294"/>
            <ac:picMk id="3" creationId="{5D0205B8-8602-E92F-2A91-87AD16A5D1D9}"/>
          </ac:picMkLst>
        </pc:picChg>
      </pc:sldChg>
      <pc:sldChg chg="addSp delSp modSp mod modTransition setBg">
        <pc:chgData name="PALANIAPPAN Devarajan" userId="0ccb0e75-6f62-4860-b5c8-e1d1cc272866" providerId="ADAL" clId="{4531E013-473D-4648-911B-96B8DADA2326}" dt="2024-01-16T12:48:08.127" v="3130"/>
        <pc:sldMkLst>
          <pc:docMk/>
          <pc:sldMk cId="3477269192" sldId="295"/>
        </pc:sldMkLst>
        <pc:spChg chg="add">
          <ac:chgData name="PALANIAPPAN Devarajan" userId="0ccb0e75-6f62-4860-b5c8-e1d1cc272866" providerId="ADAL" clId="{4531E013-473D-4648-911B-96B8DADA2326}" dt="2024-01-16T09:15:55.552" v="2271" actId="26606"/>
          <ac:spMkLst>
            <pc:docMk/>
            <pc:sldMk cId="3477269192" sldId="295"/>
            <ac:spMk id="14" creationId="{3DAD86CA-8235-409B-982B-5E7A033E2392}"/>
          </ac:spMkLst>
        </pc:spChg>
        <pc:spChg chg="add">
          <ac:chgData name="PALANIAPPAN Devarajan" userId="0ccb0e75-6f62-4860-b5c8-e1d1cc272866" providerId="ADAL" clId="{4531E013-473D-4648-911B-96B8DADA2326}" dt="2024-01-16T09:15:55.552" v="2271" actId="26606"/>
          <ac:spMkLst>
            <pc:docMk/>
            <pc:sldMk cId="3477269192" sldId="295"/>
            <ac:spMk id="15" creationId="{9F234FBA-3501-47B4-AE0C-AA4AFBC8F603}"/>
          </ac:spMkLst>
        </pc:spChg>
        <pc:spChg chg="add">
          <ac:chgData name="PALANIAPPAN Devarajan" userId="0ccb0e75-6f62-4860-b5c8-e1d1cc272866" providerId="ADAL" clId="{4531E013-473D-4648-911B-96B8DADA2326}" dt="2024-01-16T09:15:55.552" v="2271" actId="26606"/>
          <ac:spMkLst>
            <pc:docMk/>
            <pc:sldMk cId="3477269192" sldId="295"/>
            <ac:spMk id="16" creationId="{B5EF893B-0491-416E-9D33-BADE9600792A}"/>
          </ac:spMkLst>
        </pc:spChg>
        <pc:spChg chg="add del">
          <ac:chgData name="PALANIAPPAN Devarajan" userId="0ccb0e75-6f62-4860-b5c8-e1d1cc272866" providerId="ADAL" clId="{4531E013-473D-4648-911B-96B8DADA2326}" dt="2024-01-16T09:15:40.764" v="2266" actId="26606"/>
          <ac:spMkLst>
            <pc:docMk/>
            <pc:sldMk cId="3477269192" sldId="295"/>
            <ac:spMk id="17" creationId="{63644BFD-D22E-4019-B666-387DA51AEAFD}"/>
          </ac:spMkLst>
        </pc:spChg>
        <pc:spChg chg="add del">
          <ac:chgData name="PALANIAPPAN Devarajan" userId="0ccb0e75-6f62-4860-b5c8-e1d1cc272866" providerId="ADAL" clId="{4531E013-473D-4648-911B-96B8DADA2326}" dt="2024-01-16T09:15:40.764" v="2266" actId="26606"/>
          <ac:spMkLst>
            <pc:docMk/>
            <pc:sldMk cId="3477269192" sldId="295"/>
            <ac:spMk id="23" creationId="{3776B14B-F2F4-4825-8DA8-8C7A0F2B3960}"/>
          </ac:spMkLst>
        </pc:spChg>
        <pc:spChg chg="add del">
          <ac:chgData name="PALANIAPPAN Devarajan" userId="0ccb0e75-6f62-4860-b5c8-e1d1cc272866" providerId="ADAL" clId="{4531E013-473D-4648-911B-96B8DADA2326}" dt="2024-01-16T09:15:49.884" v="2268" actId="26606"/>
          <ac:spMkLst>
            <pc:docMk/>
            <pc:sldMk cId="3477269192" sldId="295"/>
            <ac:spMk id="25" creationId="{3DAD86CA-8235-409B-982B-5E7A033E2392}"/>
          </ac:spMkLst>
        </pc:spChg>
        <pc:spChg chg="add del">
          <ac:chgData name="PALANIAPPAN Devarajan" userId="0ccb0e75-6f62-4860-b5c8-e1d1cc272866" providerId="ADAL" clId="{4531E013-473D-4648-911B-96B8DADA2326}" dt="2024-01-16T09:15:49.884" v="2268" actId="26606"/>
          <ac:spMkLst>
            <pc:docMk/>
            <pc:sldMk cId="3477269192" sldId="295"/>
            <ac:spMk id="26" creationId="{9F234FBA-3501-47B4-AE0C-AA4AFBC8F603}"/>
          </ac:spMkLst>
        </pc:spChg>
        <pc:spChg chg="add del">
          <ac:chgData name="PALANIAPPAN Devarajan" userId="0ccb0e75-6f62-4860-b5c8-e1d1cc272866" providerId="ADAL" clId="{4531E013-473D-4648-911B-96B8DADA2326}" dt="2024-01-16T09:15:49.884" v="2268" actId="26606"/>
          <ac:spMkLst>
            <pc:docMk/>
            <pc:sldMk cId="3477269192" sldId="295"/>
            <ac:spMk id="27" creationId="{B5EF893B-0491-416E-9D33-BADE9600792A}"/>
          </ac:spMkLst>
        </pc:spChg>
        <pc:spChg chg="add del">
          <ac:chgData name="PALANIAPPAN Devarajan" userId="0ccb0e75-6f62-4860-b5c8-e1d1cc272866" providerId="ADAL" clId="{4531E013-473D-4648-911B-96B8DADA2326}" dt="2024-01-16T09:15:50.933" v="2270" actId="26606"/>
          <ac:spMkLst>
            <pc:docMk/>
            <pc:sldMk cId="3477269192" sldId="295"/>
            <ac:spMk id="30" creationId="{63644BFD-D22E-4019-B666-387DA51AEAFD}"/>
          </ac:spMkLst>
        </pc:spChg>
        <pc:spChg chg="add del">
          <ac:chgData name="PALANIAPPAN Devarajan" userId="0ccb0e75-6f62-4860-b5c8-e1d1cc272866" providerId="ADAL" clId="{4531E013-473D-4648-911B-96B8DADA2326}" dt="2024-01-16T09:15:50.933" v="2270" actId="26606"/>
          <ac:spMkLst>
            <pc:docMk/>
            <pc:sldMk cId="3477269192" sldId="295"/>
            <ac:spMk id="32" creationId="{3776B14B-F2F4-4825-8DA8-8C7A0F2B3960}"/>
          </ac:spMkLst>
        </pc:spChg>
        <pc:grpChg chg="add del">
          <ac:chgData name="PALANIAPPAN Devarajan" userId="0ccb0e75-6f62-4860-b5c8-e1d1cc272866" providerId="ADAL" clId="{4531E013-473D-4648-911B-96B8DADA2326}" dt="2024-01-16T09:15:55.552" v="2271" actId="26606"/>
          <ac:grpSpMkLst>
            <pc:docMk/>
            <pc:sldMk cId="3477269192" sldId="295"/>
            <ac:grpSpMk id="8" creationId="{26176824-7946-6969-3841-DD5C101DF42D}"/>
          </ac:grpSpMkLst>
        </pc:grpChg>
        <pc:grpChg chg="add del">
          <ac:chgData name="PALANIAPPAN Devarajan" userId="0ccb0e75-6f62-4860-b5c8-e1d1cc272866" providerId="ADAL" clId="{4531E013-473D-4648-911B-96B8DADA2326}" dt="2024-01-16T09:15:40.764" v="2266" actId="26606"/>
          <ac:grpSpMkLst>
            <pc:docMk/>
            <pc:sldMk cId="3477269192" sldId="295"/>
            <ac:grpSpMk id="19" creationId="{5FE9FE4C-C9E0-4C54-8010-EA9D29CD4D59}"/>
          </ac:grpSpMkLst>
        </pc:grpChg>
        <pc:grpChg chg="add del">
          <ac:chgData name="PALANIAPPAN Devarajan" userId="0ccb0e75-6f62-4860-b5c8-e1d1cc272866" providerId="ADAL" clId="{4531E013-473D-4648-911B-96B8DADA2326}" dt="2024-01-16T09:15:50.933" v="2270" actId="26606"/>
          <ac:grpSpMkLst>
            <pc:docMk/>
            <pc:sldMk cId="3477269192" sldId="295"/>
            <ac:grpSpMk id="31" creationId="{5FE9FE4C-C9E0-4C54-8010-EA9D29CD4D59}"/>
          </ac:grpSpMkLst>
        </pc:grpChg>
        <pc:picChg chg="mod">
          <ac:chgData name="PALANIAPPAN Devarajan" userId="0ccb0e75-6f62-4860-b5c8-e1d1cc272866" providerId="ADAL" clId="{4531E013-473D-4648-911B-96B8DADA2326}" dt="2024-01-16T09:16:17.376" v="2275" actId="14100"/>
          <ac:picMkLst>
            <pc:docMk/>
            <pc:sldMk cId="3477269192" sldId="295"/>
            <ac:picMk id="3" creationId="{B9D7EDC1-21A6-53F3-EEA8-92B763346FD5}"/>
          </ac:picMkLst>
        </pc:picChg>
        <pc:cxnChg chg="add">
          <ac:chgData name="PALANIAPPAN Devarajan" userId="0ccb0e75-6f62-4860-b5c8-e1d1cc272866" providerId="ADAL" clId="{4531E013-473D-4648-911B-96B8DADA2326}" dt="2024-01-16T09:15:55.552" v="2271" actId="26606"/>
          <ac:cxnSpMkLst>
            <pc:docMk/>
            <pc:sldMk cId="3477269192" sldId="295"/>
            <ac:cxnSpMk id="18" creationId="{469F4FF8-F8B0-4630-BA1B-0D8B324CD5FF}"/>
          </ac:cxnSpMkLst>
        </pc:cxnChg>
        <pc:cxnChg chg="add del">
          <ac:chgData name="PALANIAPPAN Devarajan" userId="0ccb0e75-6f62-4860-b5c8-e1d1cc272866" providerId="ADAL" clId="{4531E013-473D-4648-911B-96B8DADA2326}" dt="2024-01-16T09:15:49.884" v="2268" actId="26606"/>
          <ac:cxnSpMkLst>
            <pc:docMk/>
            <pc:sldMk cId="3477269192" sldId="295"/>
            <ac:cxnSpMk id="28" creationId="{469F4FF8-F8B0-4630-BA1B-0D8B324CD5FF}"/>
          </ac:cxnSpMkLst>
        </pc:cxnChg>
      </pc:sldChg>
      <pc:sldChg chg="addSp delSp modSp mod ord modTransition setBg">
        <pc:chgData name="PALANIAPPAN Devarajan" userId="0ccb0e75-6f62-4860-b5c8-e1d1cc272866" providerId="ADAL" clId="{4531E013-473D-4648-911B-96B8DADA2326}" dt="2024-01-16T12:48:08.127" v="3130"/>
        <pc:sldMkLst>
          <pc:docMk/>
          <pc:sldMk cId="1370336890" sldId="297"/>
        </pc:sldMkLst>
        <pc:spChg chg="add del">
          <ac:chgData name="PALANIAPPAN Devarajan" userId="0ccb0e75-6f62-4860-b5c8-e1d1cc272866" providerId="ADAL" clId="{4531E013-473D-4648-911B-96B8DADA2326}" dt="2024-01-16T07:42:26.129" v="2243" actId="26606"/>
          <ac:spMkLst>
            <pc:docMk/>
            <pc:sldMk cId="1370336890" sldId="297"/>
            <ac:spMk id="14" creationId="{22F15A2D-2324-487D-A02A-BF46C5C580EB}"/>
          </ac:spMkLst>
        </pc:spChg>
        <pc:spChg chg="add del">
          <ac:chgData name="PALANIAPPAN Devarajan" userId="0ccb0e75-6f62-4860-b5c8-e1d1cc272866" providerId="ADAL" clId="{4531E013-473D-4648-911B-96B8DADA2326}" dt="2024-01-16T07:42:26.129" v="2243" actId="26606"/>
          <ac:spMkLst>
            <pc:docMk/>
            <pc:sldMk cId="1370336890" sldId="297"/>
            <ac:spMk id="15" creationId="{17A7F34E-D418-47E2-9F86-2C45BBC31210}"/>
          </ac:spMkLst>
        </pc:spChg>
        <pc:spChg chg="add del">
          <ac:chgData name="PALANIAPPAN Devarajan" userId="0ccb0e75-6f62-4860-b5c8-e1d1cc272866" providerId="ADAL" clId="{4531E013-473D-4648-911B-96B8DADA2326}" dt="2024-01-16T07:42:26.129" v="2243" actId="26606"/>
          <ac:spMkLst>
            <pc:docMk/>
            <pc:sldMk cId="1370336890" sldId="297"/>
            <ac:spMk id="16" creationId="{2AEAFA59-923A-4F54-8B49-44C970BCC323}"/>
          </ac:spMkLst>
        </pc:spChg>
        <pc:spChg chg="add del">
          <ac:chgData name="PALANIAPPAN Devarajan" userId="0ccb0e75-6f62-4860-b5c8-e1d1cc272866" providerId="ADAL" clId="{4531E013-473D-4648-911B-96B8DADA2326}" dt="2024-01-16T07:41:30.858" v="2234" actId="26606"/>
          <ac:spMkLst>
            <pc:docMk/>
            <pc:sldMk cId="1370336890" sldId="297"/>
            <ac:spMk id="17" creationId="{3DAD86CA-8235-409B-982B-5E7A033E2392}"/>
          </ac:spMkLst>
        </pc:spChg>
        <pc:spChg chg="add del">
          <ac:chgData name="PALANIAPPAN Devarajan" userId="0ccb0e75-6f62-4860-b5c8-e1d1cc272866" providerId="ADAL" clId="{4531E013-473D-4648-911B-96B8DADA2326}" dt="2024-01-16T07:42:15.430" v="2242" actId="26606"/>
          <ac:spMkLst>
            <pc:docMk/>
            <pc:sldMk cId="1370336890" sldId="297"/>
            <ac:spMk id="18" creationId="{3DAD86CA-8235-409B-982B-5E7A033E2392}"/>
          </ac:spMkLst>
        </pc:spChg>
        <pc:spChg chg="add del">
          <ac:chgData name="PALANIAPPAN Devarajan" userId="0ccb0e75-6f62-4860-b5c8-e1d1cc272866" providerId="ADAL" clId="{4531E013-473D-4648-911B-96B8DADA2326}" dt="2024-01-16T07:41:30.858" v="2234" actId="26606"/>
          <ac:spMkLst>
            <pc:docMk/>
            <pc:sldMk cId="1370336890" sldId="297"/>
            <ac:spMk id="19" creationId="{9F234FBA-3501-47B4-AE0C-AA4AFBC8F603}"/>
          </ac:spMkLst>
        </pc:spChg>
        <pc:spChg chg="add del">
          <ac:chgData name="PALANIAPPAN Devarajan" userId="0ccb0e75-6f62-4860-b5c8-e1d1cc272866" providerId="ADAL" clId="{4531E013-473D-4648-911B-96B8DADA2326}" dt="2024-01-16T07:42:15.430" v="2242" actId="26606"/>
          <ac:spMkLst>
            <pc:docMk/>
            <pc:sldMk cId="1370336890" sldId="297"/>
            <ac:spMk id="20" creationId="{9F234FBA-3501-47B4-AE0C-AA4AFBC8F603}"/>
          </ac:spMkLst>
        </pc:spChg>
        <pc:spChg chg="add del">
          <ac:chgData name="PALANIAPPAN Devarajan" userId="0ccb0e75-6f62-4860-b5c8-e1d1cc272866" providerId="ADAL" clId="{4531E013-473D-4648-911B-96B8DADA2326}" dt="2024-01-16T07:41:30.858" v="2234" actId="26606"/>
          <ac:spMkLst>
            <pc:docMk/>
            <pc:sldMk cId="1370336890" sldId="297"/>
            <ac:spMk id="21" creationId="{B5EF893B-0491-416E-9D33-BADE9600792A}"/>
          </ac:spMkLst>
        </pc:spChg>
        <pc:spChg chg="add">
          <ac:chgData name="PALANIAPPAN Devarajan" userId="0ccb0e75-6f62-4860-b5c8-e1d1cc272866" providerId="ADAL" clId="{4531E013-473D-4648-911B-96B8DADA2326}" dt="2024-01-16T07:42:26.129" v="2243" actId="26606"/>
          <ac:spMkLst>
            <pc:docMk/>
            <pc:sldMk cId="1370336890" sldId="297"/>
            <ac:spMk id="22" creationId="{22F15A2D-2324-487D-A02A-BF46C5C580EB}"/>
          </ac:spMkLst>
        </pc:spChg>
        <pc:spChg chg="add">
          <ac:chgData name="PALANIAPPAN Devarajan" userId="0ccb0e75-6f62-4860-b5c8-e1d1cc272866" providerId="ADAL" clId="{4531E013-473D-4648-911B-96B8DADA2326}" dt="2024-01-16T07:42:26.129" v="2243" actId="26606"/>
          <ac:spMkLst>
            <pc:docMk/>
            <pc:sldMk cId="1370336890" sldId="297"/>
            <ac:spMk id="24" creationId="{17A7F34E-D418-47E2-9F86-2C45BBC31210}"/>
          </ac:spMkLst>
        </pc:spChg>
        <pc:spChg chg="add del">
          <ac:chgData name="PALANIAPPAN Devarajan" userId="0ccb0e75-6f62-4860-b5c8-e1d1cc272866" providerId="ADAL" clId="{4531E013-473D-4648-911B-96B8DADA2326}" dt="2024-01-16T07:42:15.430" v="2242" actId="26606"/>
          <ac:spMkLst>
            <pc:docMk/>
            <pc:sldMk cId="1370336890" sldId="297"/>
            <ac:spMk id="25" creationId="{B5EF893B-0491-416E-9D33-BADE9600792A}"/>
          </ac:spMkLst>
        </pc:spChg>
        <pc:spChg chg="add">
          <ac:chgData name="PALANIAPPAN Devarajan" userId="0ccb0e75-6f62-4860-b5c8-e1d1cc272866" providerId="ADAL" clId="{4531E013-473D-4648-911B-96B8DADA2326}" dt="2024-01-16T07:42:26.129" v="2243" actId="26606"/>
          <ac:spMkLst>
            <pc:docMk/>
            <pc:sldMk cId="1370336890" sldId="297"/>
            <ac:spMk id="26" creationId="{2AEAFA59-923A-4F54-8B49-44C970BCC323}"/>
          </ac:spMkLst>
        </pc:spChg>
        <pc:grpChg chg="add del">
          <ac:chgData name="PALANIAPPAN Devarajan" userId="0ccb0e75-6f62-4860-b5c8-e1d1cc272866" providerId="ADAL" clId="{4531E013-473D-4648-911B-96B8DADA2326}" dt="2024-01-16T07:41:45.462" v="2235" actId="26606"/>
          <ac:grpSpMkLst>
            <pc:docMk/>
            <pc:sldMk cId="1370336890" sldId="297"/>
            <ac:grpSpMk id="8" creationId="{26176824-7946-6969-3841-DD5C101DF42D}"/>
          </ac:grpSpMkLst>
        </pc:grpChg>
        <pc:picChg chg="mod">
          <ac:chgData name="PALANIAPPAN Devarajan" userId="0ccb0e75-6f62-4860-b5c8-e1d1cc272866" providerId="ADAL" clId="{4531E013-473D-4648-911B-96B8DADA2326}" dt="2024-01-16T07:45:15.860" v="2261" actId="1076"/>
          <ac:picMkLst>
            <pc:docMk/>
            <pc:sldMk cId="1370336890" sldId="297"/>
            <ac:picMk id="3" creationId="{B703D987-4550-42CC-EAD7-11FA76904532}"/>
          </ac:picMkLst>
        </pc:picChg>
        <pc:cxnChg chg="add del">
          <ac:chgData name="PALANIAPPAN Devarajan" userId="0ccb0e75-6f62-4860-b5c8-e1d1cc272866" providerId="ADAL" clId="{4531E013-473D-4648-911B-96B8DADA2326}" dt="2024-01-16T07:41:30.858" v="2234" actId="26606"/>
          <ac:cxnSpMkLst>
            <pc:docMk/>
            <pc:sldMk cId="1370336890" sldId="297"/>
            <ac:cxnSpMk id="23" creationId="{469F4FF8-F8B0-4630-BA1B-0D8B324CD5FF}"/>
          </ac:cxnSpMkLst>
        </pc:cxnChg>
        <pc:cxnChg chg="add del">
          <ac:chgData name="PALANIAPPAN Devarajan" userId="0ccb0e75-6f62-4860-b5c8-e1d1cc272866" providerId="ADAL" clId="{4531E013-473D-4648-911B-96B8DADA2326}" dt="2024-01-16T07:42:15.430" v="2242" actId="26606"/>
          <ac:cxnSpMkLst>
            <pc:docMk/>
            <pc:sldMk cId="1370336890" sldId="297"/>
            <ac:cxnSpMk id="27" creationId="{469F4FF8-F8B0-4630-BA1B-0D8B324CD5FF}"/>
          </ac:cxnSpMkLst>
        </pc:cxnChg>
      </pc:sldChg>
      <pc:sldChg chg="addSp delSp modSp del mod modTransition setBg">
        <pc:chgData name="PALANIAPPAN Devarajan" userId="0ccb0e75-6f62-4860-b5c8-e1d1cc272866" providerId="ADAL" clId="{4531E013-473D-4648-911B-96B8DADA2326}" dt="2024-01-16T12:52:10.311" v="3131" actId="47"/>
        <pc:sldMkLst>
          <pc:docMk/>
          <pc:sldMk cId="259898714" sldId="299"/>
        </pc:sldMkLst>
        <pc:spChg chg="add del">
          <ac:chgData name="PALANIAPPAN Devarajan" userId="0ccb0e75-6f62-4860-b5c8-e1d1cc272866" providerId="ADAL" clId="{4531E013-473D-4648-911B-96B8DADA2326}" dt="2024-01-16T07:28:18.947" v="2140" actId="26606"/>
          <ac:spMkLst>
            <pc:docMk/>
            <pc:sldMk cId="259898714" sldId="299"/>
            <ac:spMk id="22" creationId="{63644BFD-D22E-4019-B666-387DA51AEAFD}"/>
          </ac:spMkLst>
        </pc:spChg>
        <pc:spChg chg="add del">
          <ac:chgData name="PALANIAPPAN Devarajan" userId="0ccb0e75-6f62-4860-b5c8-e1d1cc272866" providerId="ADAL" clId="{4531E013-473D-4648-911B-96B8DADA2326}" dt="2024-01-16T07:28:18.947" v="2140" actId="26606"/>
          <ac:spMkLst>
            <pc:docMk/>
            <pc:sldMk cId="259898714" sldId="299"/>
            <ac:spMk id="28" creationId="{3776B14B-F2F4-4825-8DA8-8C7A0F2B3960}"/>
          </ac:spMkLst>
        </pc:spChg>
        <pc:spChg chg="add">
          <ac:chgData name="PALANIAPPAN Devarajan" userId="0ccb0e75-6f62-4860-b5c8-e1d1cc272866" providerId="ADAL" clId="{4531E013-473D-4648-911B-96B8DADA2326}" dt="2024-01-16T07:28:18.947" v="2140" actId="26606"/>
          <ac:spMkLst>
            <pc:docMk/>
            <pc:sldMk cId="259898714" sldId="299"/>
            <ac:spMk id="33" creationId="{3DAD86CA-8235-409B-982B-5E7A033E2392}"/>
          </ac:spMkLst>
        </pc:spChg>
        <pc:spChg chg="add">
          <ac:chgData name="PALANIAPPAN Devarajan" userId="0ccb0e75-6f62-4860-b5c8-e1d1cc272866" providerId="ADAL" clId="{4531E013-473D-4648-911B-96B8DADA2326}" dt="2024-01-16T07:28:18.947" v="2140" actId="26606"/>
          <ac:spMkLst>
            <pc:docMk/>
            <pc:sldMk cId="259898714" sldId="299"/>
            <ac:spMk id="35" creationId="{9F234FBA-3501-47B4-AE0C-AA4AFBC8F603}"/>
          </ac:spMkLst>
        </pc:spChg>
        <pc:spChg chg="add">
          <ac:chgData name="PALANIAPPAN Devarajan" userId="0ccb0e75-6f62-4860-b5c8-e1d1cc272866" providerId="ADAL" clId="{4531E013-473D-4648-911B-96B8DADA2326}" dt="2024-01-16T07:28:18.947" v="2140" actId="26606"/>
          <ac:spMkLst>
            <pc:docMk/>
            <pc:sldMk cId="259898714" sldId="299"/>
            <ac:spMk id="37" creationId="{B5EF893B-0491-416E-9D33-BADE9600792A}"/>
          </ac:spMkLst>
        </pc:spChg>
        <pc:grpChg chg="del">
          <ac:chgData name="PALANIAPPAN Devarajan" userId="0ccb0e75-6f62-4860-b5c8-e1d1cc272866" providerId="ADAL" clId="{4531E013-473D-4648-911B-96B8DADA2326}" dt="2024-01-16T07:27:32.420" v="2132" actId="26606"/>
          <ac:grpSpMkLst>
            <pc:docMk/>
            <pc:sldMk cId="259898714" sldId="299"/>
            <ac:grpSpMk id="13" creationId="{26176824-7946-6969-3841-DD5C101DF42D}"/>
          </ac:grpSpMkLst>
        </pc:grpChg>
        <pc:grpChg chg="add del">
          <ac:chgData name="PALANIAPPAN Devarajan" userId="0ccb0e75-6f62-4860-b5c8-e1d1cc272866" providerId="ADAL" clId="{4531E013-473D-4648-911B-96B8DADA2326}" dt="2024-01-16T07:28:18.947" v="2140" actId="26606"/>
          <ac:grpSpMkLst>
            <pc:docMk/>
            <pc:sldMk cId="259898714" sldId="299"/>
            <ac:grpSpMk id="24" creationId="{5FE9FE4C-C9E0-4C54-8010-EA9D29CD4D59}"/>
          </ac:grpSpMkLst>
        </pc:grpChg>
        <pc:picChg chg="mod">
          <ac:chgData name="PALANIAPPAN Devarajan" userId="0ccb0e75-6f62-4860-b5c8-e1d1cc272866" providerId="ADAL" clId="{4531E013-473D-4648-911B-96B8DADA2326}" dt="2024-01-16T07:28:18.947" v="2140" actId="26606"/>
          <ac:picMkLst>
            <pc:docMk/>
            <pc:sldMk cId="259898714" sldId="299"/>
            <ac:picMk id="3" creationId="{397A9B74-F95B-8AE0-69D9-5096AC9625D6}"/>
          </ac:picMkLst>
        </pc:picChg>
        <pc:cxnChg chg="add">
          <ac:chgData name="PALANIAPPAN Devarajan" userId="0ccb0e75-6f62-4860-b5c8-e1d1cc272866" providerId="ADAL" clId="{4531E013-473D-4648-911B-96B8DADA2326}" dt="2024-01-16T07:28:18.947" v="2140" actId="26606"/>
          <ac:cxnSpMkLst>
            <pc:docMk/>
            <pc:sldMk cId="259898714" sldId="299"/>
            <ac:cxnSpMk id="39" creationId="{469F4FF8-F8B0-4630-BA1B-0D8B324CD5FF}"/>
          </ac:cxnSpMkLst>
        </pc:cxnChg>
      </pc:sldChg>
      <pc:sldChg chg="addSp delSp modSp mod modTransition setBg">
        <pc:chgData name="PALANIAPPAN Devarajan" userId="0ccb0e75-6f62-4860-b5c8-e1d1cc272866" providerId="ADAL" clId="{4531E013-473D-4648-911B-96B8DADA2326}" dt="2024-01-16T12:48:08.127" v="3130"/>
        <pc:sldMkLst>
          <pc:docMk/>
          <pc:sldMk cId="8227502" sldId="300"/>
        </pc:sldMkLst>
        <pc:spChg chg="add del">
          <ac:chgData name="PALANIAPPAN Devarajan" userId="0ccb0e75-6f62-4860-b5c8-e1d1cc272866" providerId="ADAL" clId="{4531E013-473D-4648-911B-96B8DADA2326}" dt="2024-01-16T07:36:23.210" v="2194" actId="26606"/>
          <ac:spMkLst>
            <pc:docMk/>
            <pc:sldMk cId="8227502" sldId="300"/>
            <ac:spMk id="62" creationId="{3DAD86CA-8235-409B-982B-5E7A033E2392}"/>
          </ac:spMkLst>
        </pc:spChg>
        <pc:spChg chg="add del">
          <ac:chgData name="PALANIAPPAN Devarajan" userId="0ccb0e75-6f62-4860-b5c8-e1d1cc272866" providerId="ADAL" clId="{4531E013-473D-4648-911B-96B8DADA2326}" dt="2024-01-16T07:36:23.210" v="2194" actId="26606"/>
          <ac:spMkLst>
            <pc:docMk/>
            <pc:sldMk cId="8227502" sldId="300"/>
            <ac:spMk id="64" creationId="{9F234FBA-3501-47B4-AE0C-AA4AFBC8F603}"/>
          </ac:spMkLst>
        </pc:spChg>
        <pc:spChg chg="add del">
          <ac:chgData name="PALANIAPPAN Devarajan" userId="0ccb0e75-6f62-4860-b5c8-e1d1cc272866" providerId="ADAL" clId="{4531E013-473D-4648-911B-96B8DADA2326}" dt="2024-01-16T07:36:23.210" v="2194" actId="26606"/>
          <ac:spMkLst>
            <pc:docMk/>
            <pc:sldMk cId="8227502" sldId="300"/>
            <ac:spMk id="66" creationId="{B5EF893B-0491-416E-9D33-BADE9600792A}"/>
          </ac:spMkLst>
        </pc:spChg>
        <pc:spChg chg="add">
          <ac:chgData name="PALANIAPPAN Devarajan" userId="0ccb0e75-6f62-4860-b5c8-e1d1cc272866" providerId="ADAL" clId="{4531E013-473D-4648-911B-96B8DADA2326}" dt="2024-01-16T07:36:23.225" v="2195" actId="26606"/>
          <ac:spMkLst>
            <pc:docMk/>
            <pc:sldMk cId="8227502" sldId="300"/>
            <ac:spMk id="70" creationId="{6D5872A3-CFF8-4F36-8446-6F1B04585A91}"/>
          </ac:spMkLst>
        </pc:spChg>
        <pc:spChg chg="add">
          <ac:chgData name="PALANIAPPAN Devarajan" userId="0ccb0e75-6f62-4860-b5c8-e1d1cc272866" providerId="ADAL" clId="{4531E013-473D-4648-911B-96B8DADA2326}" dt="2024-01-16T07:36:23.225" v="2195" actId="26606"/>
          <ac:spMkLst>
            <pc:docMk/>
            <pc:sldMk cId="8227502" sldId="300"/>
            <ac:spMk id="73" creationId="{5E2C537D-FECA-4C7F-A65B-F82518B3A196}"/>
          </ac:spMkLst>
        </pc:spChg>
        <pc:grpChg chg="add del">
          <ac:chgData name="PALANIAPPAN Devarajan" userId="0ccb0e75-6f62-4860-b5c8-e1d1cc272866" providerId="ADAL" clId="{4531E013-473D-4648-911B-96B8DADA2326}" dt="2024-01-16T07:36:23.225" v="2195" actId="26606"/>
          <ac:grpSpMkLst>
            <pc:docMk/>
            <pc:sldMk cId="8227502" sldId="300"/>
            <ac:grpSpMk id="55" creationId="{26176824-7946-6969-3841-DD5C101DF42D}"/>
          </ac:grpSpMkLst>
        </pc:grpChg>
        <pc:grpChg chg="add">
          <ac:chgData name="PALANIAPPAN Devarajan" userId="0ccb0e75-6f62-4860-b5c8-e1d1cc272866" providerId="ADAL" clId="{4531E013-473D-4648-911B-96B8DADA2326}" dt="2024-01-16T07:36:23.225" v="2195" actId="26606"/>
          <ac:grpSpMkLst>
            <pc:docMk/>
            <pc:sldMk cId="8227502" sldId="300"/>
            <ac:grpSpMk id="71" creationId="{47EC0934-1503-4296-A688-FC4E83E3F60F}"/>
          </ac:grpSpMkLst>
        </pc:grpChg>
        <pc:picChg chg="mod">
          <ac:chgData name="PALANIAPPAN Devarajan" userId="0ccb0e75-6f62-4860-b5c8-e1d1cc272866" providerId="ADAL" clId="{4531E013-473D-4648-911B-96B8DADA2326}" dt="2024-01-16T07:36:23.225" v="2195" actId="26606"/>
          <ac:picMkLst>
            <pc:docMk/>
            <pc:sldMk cId="8227502" sldId="300"/>
            <ac:picMk id="3" creationId="{E516D7B5-0D6E-1236-D580-931EFB4423F2}"/>
          </ac:picMkLst>
        </pc:picChg>
        <pc:cxnChg chg="add del">
          <ac:chgData name="PALANIAPPAN Devarajan" userId="0ccb0e75-6f62-4860-b5c8-e1d1cc272866" providerId="ADAL" clId="{4531E013-473D-4648-911B-96B8DADA2326}" dt="2024-01-16T07:36:23.210" v="2194" actId="26606"/>
          <ac:cxnSpMkLst>
            <pc:docMk/>
            <pc:sldMk cId="8227502" sldId="300"/>
            <ac:cxnSpMk id="68" creationId="{469F4FF8-F8B0-4630-BA1B-0D8B324CD5FF}"/>
          </ac:cxnSpMkLst>
        </pc:cxnChg>
      </pc:sldChg>
      <pc:sldChg chg="modSp mod modTransition">
        <pc:chgData name="PALANIAPPAN Devarajan" userId="0ccb0e75-6f62-4860-b5c8-e1d1cc272866" providerId="ADAL" clId="{4531E013-473D-4648-911B-96B8DADA2326}" dt="2024-01-16T12:48:08.127" v="3130"/>
        <pc:sldMkLst>
          <pc:docMk/>
          <pc:sldMk cId="3209124286" sldId="303"/>
        </pc:sldMkLst>
        <pc:picChg chg="mod">
          <ac:chgData name="PALANIAPPAN Devarajan" userId="0ccb0e75-6f62-4860-b5c8-e1d1cc272866" providerId="ADAL" clId="{4531E013-473D-4648-911B-96B8DADA2326}" dt="2024-01-16T09:28:13.221" v="2381" actId="1076"/>
          <ac:picMkLst>
            <pc:docMk/>
            <pc:sldMk cId="3209124286" sldId="303"/>
            <ac:picMk id="3" creationId="{23872EEB-571B-D41C-7002-6D52C9274246}"/>
          </ac:picMkLst>
        </pc:picChg>
      </pc:sldChg>
      <pc:sldChg chg="addSp delSp modSp mod modTransition setBg">
        <pc:chgData name="PALANIAPPAN Devarajan" userId="0ccb0e75-6f62-4860-b5c8-e1d1cc272866" providerId="ADAL" clId="{4531E013-473D-4648-911B-96B8DADA2326}" dt="2024-01-16T12:48:08.127" v="3130"/>
        <pc:sldMkLst>
          <pc:docMk/>
          <pc:sldMk cId="2147330212" sldId="304"/>
        </pc:sldMkLst>
        <pc:spChg chg="add del">
          <ac:chgData name="PALANIAPPAN Devarajan" userId="0ccb0e75-6f62-4860-b5c8-e1d1cc272866" providerId="ADAL" clId="{4531E013-473D-4648-911B-96B8DADA2326}" dt="2024-01-16T09:27:42.201" v="2376" actId="26606"/>
          <ac:spMkLst>
            <pc:docMk/>
            <pc:sldMk cId="2147330212" sldId="304"/>
            <ac:spMk id="9" creationId="{2215C6C6-E45C-4179-9FC1-E8A4C1D47430}"/>
          </ac:spMkLst>
        </pc:spChg>
        <pc:spChg chg="add del">
          <ac:chgData name="PALANIAPPAN Devarajan" userId="0ccb0e75-6f62-4860-b5c8-e1d1cc272866" providerId="ADAL" clId="{4531E013-473D-4648-911B-96B8DADA2326}" dt="2024-01-16T09:27:42.201" v="2376" actId="26606"/>
          <ac:spMkLst>
            <pc:docMk/>
            <pc:sldMk cId="2147330212" sldId="304"/>
            <ac:spMk id="18" creationId="{3776B14B-F2F4-4825-8DA8-8C7A0F2B3960}"/>
          </ac:spMkLst>
        </pc:spChg>
        <pc:grpChg chg="add del">
          <ac:chgData name="PALANIAPPAN Devarajan" userId="0ccb0e75-6f62-4860-b5c8-e1d1cc272866" providerId="ADAL" clId="{4531E013-473D-4648-911B-96B8DADA2326}" dt="2024-01-16T09:27:42.201" v="2376" actId="26606"/>
          <ac:grpSpMkLst>
            <pc:docMk/>
            <pc:sldMk cId="2147330212" sldId="304"/>
            <ac:grpSpMk id="14" creationId="{5FE9FE4C-C9E0-4C54-8010-EA9D29CD4D59}"/>
          </ac:grpSpMkLst>
        </pc:grpChg>
        <pc:picChg chg="mod">
          <ac:chgData name="PALANIAPPAN Devarajan" userId="0ccb0e75-6f62-4860-b5c8-e1d1cc272866" providerId="ADAL" clId="{4531E013-473D-4648-911B-96B8DADA2326}" dt="2024-01-16T09:27:50.566" v="2377" actId="1076"/>
          <ac:picMkLst>
            <pc:docMk/>
            <pc:sldMk cId="2147330212" sldId="304"/>
            <ac:picMk id="7" creationId="{B35F31CC-2070-0177-EC57-177CE7B3F61C}"/>
          </ac:picMkLst>
        </pc:picChg>
      </pc:sldChg>
      <pc:sldChg chg="addSp delSp modSp mod modTransition setBg">
        <pc:chgData name="PALANIAPPAN Devarajan" userId="0ccb0e75-6f62-4860-b5c8-e1d1cc272866" providerId="ADAL" clId="{4531E013-473D-4648-911B-96B8DADA2326}" dt="2024-01-16T12:48:08.127" v="3130"/>
        <pc:sldMkLst>
          <pc:docMk/>
          <pc:sldMk cId="3436762253" sldId="305"/>
        </pc:sldMkLst>
        <pc:spChg chg="add del">
          <ac:chgData name="PALANIAPPAN Devarajan" userId="0ccb0e75-6f62-4860-b5c8-e1d1cc272866" providerId="ADAL" clId="{4531E013-473D-4648-911B-96B8DADA2326}" dt="2024-01-16T07:27:44.185" v="2133" actId="26606"/>
          <ac:spMkLst>
            <pc:docMk/>
            <pc:sldMk cId="3436762253" sldId="305"/>
            <ac:spMk id="22" creationId="{63644BFD-D22E-4019-B666-387DA51AEAFD}"/>
          </ac:spMkLst>
        </pc:spChg>
        <pc:spChg chg="add del">
          <ac:chgData name="PALANIAPPAN Devarajan" userId="0ccb0e75-6f62-4860-b5c8-e1d1cc272866" providerId="ADAL" clId="{4531E013-473D-4648-911B-96B8DADA2326}" dt="2024-01-16T07:27:44.185" v="2133" actId="26606"/>
          <ac:spMkLst>
            <pc:docMk/>
            <pc:sldMk cId="3436762253" sldId="305"/>
            <ac:spMk id="28" creationId="{3776B14B-F2F4-4825-8DA8-8C7A0F2B3960}"/>
          </ac:spMkLst>
        </pc:spChg>
        <pc:spChg chg="add">
          <ac:chgData name="PALANIAPPAN Devarajan" userId="0ccb0e75-6f62-4860-b5c8-e1d1cc272866" providerId="ADAL" clId="{4531E013-473D-4648-911B-96B8DADA2326}" dt="2024-01-16T07:27:44.185" v="2133" actId="26606"/>
          <ac:spMkLst>
            <pc:docMk/>
            <pc:sldMk cId="3436762253" sldId="305"/>
            <ac:spMk id="33" creationId="{3DAD86CA-8235-409B-982B-5E7A033E2392}"/>
          </ac:spMkLst>
        </pc:spChg>
        <pc:spChg chg="add">
          <ac:chgData name="PALANIAPPAN Devarajan" userId="0ccb0e75-6f62-4860-b5c8-e1d1cc272866" providerId="ADAL" clId="{4531E013-473D-4648-911B-96B8DADA2326}" dt="2024-01-16T07:27:44.185" v="2133" actId="26606"/>
          <ac:spMkLst>
            <pc:docMk/>
            <pc:sldMk cId="3436762253" sldId="305"/>
            <ac:spMk id="35" creationId="{9F234FBA-3501-47B4-AE0C-AA4AFBC8F603}"/>
          </ac:spMkLst>
        </pc:spChg>
        <pc:spChg chg="add">
          <ac:chgData name="PALANIAPPAN Devarajan" userId="0ccb0e75-6f62-4860-b5c8-e1d1cc272866" providerId="ADAL" clId="{4531E013-473D-4648-911B-96B8DADA2326}" dt="2024-01-16T07:27:44.185" v="2133" actId="26606"/>
          <ac:spMkLst>
            <pc:docMk/>
            <pc:sldMk cId="3436762253" sldId="305"/>
            <ac:spMk id="37" creationId="{B5EF893B-0491-416E-9D33-BADE9600792A}"/>
          </ac:spMkLst>
        </pc:spChg>
        <pc:grpChg chg="del">
          <ac:chgData name="PALANIAPPAN Devarajan" userId="0ccb0e75-6f62-4860-b5c8-e1d1cc272866" providerId="ADAL" clId="{4531E013-473D-4648-911B-96B8DADA2326}" dt="2024-01-16T07:27:06.186" v="2128" actId="26606"/>
          <ac:grpSpMkLst>
            <pc:docMk/>
            <pc:sldMk cId="3436762253" sldId="305"/>
            <ac:grpSpMk id="13" creationId="{26176824-7946-6969-3841-DD5C101DF42D}"/>
          </ac:grpSpMkLst>
        </pc:grpChg>
        <pc:grpChg chg="add del">
          <ac:chgData name="PALANIAPPAN Devarajan" userId="0ccb0e75-6f62-4860-b5c8-e1d1cc272866" providerId="ADAL" clId="{4531E013-473D-4648-911B-96B8DADA2326}" dt="2024-01-16T07:27:44.185" v="2133" actId="26606"/>
          <ac:grpSpMkLst>
            <pc:docMk/>
            <pc:sldMk cId="3436762253" sldId="305"/>
            <ac:grpSpMk id="24" creationId="{5FE9FE4C-C9E0-4C54-8010-EA9D29CD4D59}"/>
          </ac:grpSpMkLst>
        </pc:grpChg>
        <pc:picChg chg="mod">
          <ac:chgData name="PALANIAPPAN Devarajan" userId="0ccb0e75-6f62-4860-b5c8-e1d1cc272866" providerId="ADAL" clId="{4531E013-473D-4648-911B-96B8DADA2326}" dt="2024-01-16T07:27:44.185" v="2133" actId="26606"/>
          <ac:picMkLst>
            <pc:docMk/>
            <pc:sldMk cId="3436762253" sldId="305"/>
            <ac:picMk id="3" creationId="{1D578933-3E69-71B4-CFDD-99630E94314A}"/>
          </ac:picMkLst>
        </pc:picChg>
        <pc:cxnChg chg="add">
          <ac:chgData name="PALANIAPPAN Devarajan" userId="0ccb0e75-6f62-4860-b5c8-e1d1cc272866" providerId="ADAL" clId="{4531E013-473D-4648-911B-96B8DADA2326}" dt="2024-01-16T07:27:44.185" v="2133" actId="26606"/>
          <ac:cxnSpMkLst>
            <pc:docMk/>
            <pc:sldMk cId="3436762253" sldId="305"/>
            <ac:cxnSpMk id="39" creationId="{469F4FF8-F8B0-4630-BA1B-0D8B324CD5FF}"/>
          </ac:cxnSpMkLst>
        </pc:cxnChg>
      </pc:sldChg>
      <pc:sldChg chg="addSp delSp modSp mod ord modTransition setBg">
        <pc:chgData name="PALANIAPPAN Devarajan" userId="0ccb0e75-6f62-4860-b5c8-e1d1cc272866" providerId="ADAL" clId="{4531E013-473D-4648-911B-96B8DADA2326}" dt="2024-01-16T12:48:08.127" v="3130"/>
        <pc:sldMkLst>
          <pc:docMk/>
          <pc:sldMk cId="2417409852" sldId="306"/>
        </pc:sldMkLst>
        <pc:spChg chg="add mod">
          <ac:chgData name="PALANIAPPAN Devarajan" userId="0ccb0e75-6f62-4860-b5c8-e1d1cc272866" providerId="ADAL" clId="{4531E013-473D-4648-911B-96B8DADA2326}" dt="2024-01-06T12:31:40.879" v="1028" actId="1076"/>
          <ac:spMkLst>
            <pc:docMk/>
            <pc:sldMk cId="2417409852" sldId="306"/>
            <ac:spMk id="2" creationId="{DB0F7D8C-8360-EB2E-8A39-9A5611D18848}"/>
          </ac:spMkLst>
        </pc:spChg>
        <pc:spChg chg="add del mod">
          <ac:chgData name="PALANIAPPAN Devarajan" userId="0ccb0e75-6f62-4860-b5c8-e1d1cc272866" providerId="ADAL" clId="{4531E013-473D-4648-911B-96B8DADA2326}" dt="2024-01-06T12:14:03.784" v="962"/>
          <ac:spMkLst>
            <pc:docMk/>
            <pc:sldMk cId="2417409852" sldId="306"/>
            <ac:spMk id="3" creationId="{3D965356-E5F4-61F0-A31E-A82C27F1EDEC}"/>
          </ac:spMkLst>
        </pc:spChg>
        <pc:spChg chg="add del mod">
          <ac:chgData name="PALANIAPPAN Devarajan" userId="0ccb0e75-6f62-4860-b5c8-e1d1cc272866" providerId="ADAL" clId="{4531E013-473D-4648-911B-96B8DADA2326}" dt="2024-01-16T11:02:33.971" v="2997" actId="26606"/>
          <ac:spMkLst>
            <pc:docMk/>
            <pc:sldMk cId="2417409852" sldId="306"/>
            <ac:spMk id="4" creationId="{3EEA6FC1-38F8-7491-E6A6-1476E7ED57EC}"/>
          </ac:spMkLst>
        </pc:spChg>
        <pc:spChg chg="add mod">
          <ac:chgData name="PALANIAPPAN Devarajan" userId="0ccb0e75-6f62-4860-b5c8-e1d1cc272866" providerId="ADAL" clId="{4531E013-473D-4648-911B-96B8DADA2326}" dt="2024-01-06T12:21:44.821" v="972" actId="21"/>
          <ac:spMkLst>
            <pc:docMk/>
            <pc:sldMk cId="2417409852" sldId="306"/>
            <ac:spMk id="6" creationId="{552E42BD-F8E9-BC90-FF93-304518BB2282}"/>
          </ac:spMkLst>
        </pc:spChg>
        <pc:spChg chg="add del">
          <ac:chgData name="PALANIAPPAN Devarajan" userId="0ccb0e75-6f62-4860-b5c8-e1d1cc272866" providerId="ADAL" clId="{4531E013-473D-4648-911B-96B8DADA2326}" dt="2024-01-06T12:23:40.895" v="982"/>
          <ac:spMkLst>
            <pc:docMk/>
            <pc:sldMk cId="2417409852" sldId="306"/>
            <ac:spMk id="7" creationId="{F2C0AC77-35B4-1EA8-1E49-AEDE57171B48}"/>
          </ac:spMkLst>
        </pc:spChg>
        <pc:spChg chg="add mod">
          <ac:chgData name="PALANIAPPAN Devarajan" userId="0ccb0e75-6f62-4860-b5c8-e1d1cc272866" providerId="ADAL" clId="{4531E013-473D-4648-911B-96B8DADA2326}" dt="2024-01-06T12:24:01.620" v="984" actId="21"/>
          <ac:spMkLst>
            <pc:docMk/>
            <pc:sldMk cId="2417409852" sldId="306"/>
            <ac:spMk id="8" creationId="{95D13252-D645-6A8E-638E-AD09AB762767}"/>
          </ac:spMkLst>
        </pc:spChg>
        <pc:spChg chg="add del mod">
          <ac:chgData name="PALANIAPPAN Devarajan" userId="0ccb0e75-6f62-4860-b5c8-e1d1cc272866" providerId="ADAL" clId="{4531E013-473D-4648-911B-96B8DADA2326}" dt="2024-01-06T12:30:00.372" v="994" actId="21"/>
          <ac:spMkLst>
            <pc:docMk/>
            <pc:sldMk cId="2417409852" sldId="306"/>
            <ac:spMk id="9" creationId="{F397DE28-3527-AE1B-0089-4A79DA4719A7}"/>
          </ac:spMkLst>
        </pc:spChg>
        <pc:graphicFrameChg chg="add del">
          <ac:chgData name="PALANIAPPAN Devarajan" userId="0ccb0e75-6f62-4860-b5c8-e1d1cc272866" providerId="ADAL" clId="{4531E013-473D-4648-911B-96B8DADA2326}" dt="2024-01-16T11:01:21.616" v="2977" actId="26606"/>
          <ac:graphicFrameMkLst>
            <pc:docMk/>
            <pc:sldMk cId="2417409852" sldId="306"/>
            <ac:graphicFrameMk id="16" creationId="{B9560C31-A4B2-4DEF-72DA-4233AEFEE1C1}"/>
          </ac:graphicFrameMkLst>
        </pc:graphicFrameChg>
        <pc:graphicFrameChg chg="add del">
          <ac:chgData name="PALANIAPPAN Devarajan" userId="0ccb0e75-6f62-4860-b5c8-e1d1cc272866" providerId="ADAL" clId="{4531E013-473D-4648-911B-96B8DADA2326}" dt="2024-01-16T11:01:31.804" v="2979" actId="26606"/>
          <ac:graphicFrameMkLst>
            <pc:docMk/>
            <pc:sldMk cId="2417409852" sldId="306"/>
            <ac:graphicFrameMk id="17" creationId="{6ED4B42E-44BC-6F24-34E1-AB38968F08FA}"/>
          </ac:graphicFrameMkLst>
        </pc:graphicFrameChg>
        <pc:graphicFrameChg chg="add del">
          <ac:chgData name="PALANIAPPAN Devarajan" userId="0ccb0e75-6f62-4860-b5c8-e1d1cc272866" providerId="ADAL" clId="{4531E013-473D-4648-911B-96B8DADA2326}" dt="2024-01-16T11:02:01.136" v="2986" actId="26606"/>
          <ac:graphicFrameMkLst>
            <pc:docMk/>
            <pc:sldMk cId="2417409852" sldId="306"/>
            <ac:graphicFrameMk id="18" creationId="{5BDAE3A0-0A88-999A-894E-BEC1375D3D90}"/>
          </ac:graphicFrameMkLst>
        </pc:graphicFrameChg>
        <pc:graphicFrameChg chg="add del">
          <ac:chgData name="PALANIAPPAN Devarajan" userId="0ccb0e75-6f62-4860-b5c8-e1d1cc272866" providerId="ADAL" clId="{4531E013-473D-4648-911B-96B8DADA2326}" dt="2024-01-16T11:01:35.494" v="2981" actId="26606"/>
          <ac:graphicFrameMkLst>
            <pc:docMk/>
            <pc:sldMk cId="2417409852" sldId="306"/>
            <ac:graphicFrameMk id="19" creationId="{B9560C31-A4B2-4DEF-72DA-4233AEFEE1C1}"/>
          </ac:graphicFrameMkLst>
        </pc:graphicFrameChg>
        <pc:graphicFrameChg chg="add del">
          <ac:chgData name="PALANIAPPAN Devarajan" userId="0ccb0e75-6f62-4860-b5c8-e1d1cc272866" providerId="ADAL" clId="{4531E013-473D-4648-911B-96B8DADA2326}" dt="2024-01-16T11:02:05.133" v="2988" actId="26606"/>
          <ac:graphicFrameMkLst>
            <pc:docMk/>
            <pc:sldMk cId="2417409852" sldId="306"/>
            <ac:graphicFrameMk id="20" creationId="{5BDAE3A0-0A88-999A-894E-BEC1375D3D90}"/>
          </ac:graphicFrameMkLst>
        </pc:graphicFrameChg>
        <pc:graphicFrameChg chg="add del">
          <ac:chgData name="PALANIAPPAN Devarajan" userId="0ccb0e75-6f62-4860-b5c8-e1d1cc272866" providerId="ADAL" clId="{4531E013-473D-4648-911B-96B8DADA2326}" dt="2024-01-16T11:01:41.692" v="2983" actId="26606"/>
          <ac:graphicFrameMkLst>
            <pc:docMk/>
            <pc:sldMk cId="2417409852" sldId="306"/>
            <ac:graphicFrameMk id="21" creationId="{6ED4B42E-44BC-6F24-34E1-AB38968F08FA}"/>
          </ac:graphicFrameMkLst>
        </pc:graphicFrameChg>
        <pc:graphicFrameChg chg="add del">
          <ac:chgData name="PALANIAPPAN Devarajan" userId="0ccb0e75-6f62-4860-b5c8-e1d1cc272866" providerId="ADAL" clId="{4531E013-473D-4648-911B-96B8DADA2326}" dt="2024-01-16T11:02:11.362" v="2990" actId="26606"/>
          <ac:graphicFrameMkLst>
            <pc:docMk/>
            <pc:sldMk cId="2417409852" sldId="306"/>
            <ac:graphicFrameMk id="22" creationId="{5BDAE3A0-0A88-999A-894E-BEC1375D3D90}"/>
          </ac:graphicFrameMkLst>
        </pc:graphicFrameChg>
        <pc:graphicFrameChg chg="add del">
          <ac:chgData name="PALANIAPPAN Devarajan" userId="0ccb0e75-6f62-4860-b5c8-e1d1cc272866" providerId="ADAL" clId="{4531E013-473D-4648-911B-96B8DADA2326}" dt="2024-01-16T11:02:18.816" v="2992" actId="26606"/>
          <ac:graphicFrameMkLst>
            <pc:docMk/>
            <pc:sldMk cId="2417409852" sldId="306"/>
            <ac:graphicFrameMk id="23" creationId="{4AF36AFA-93E7-F9D5-6998-B946CF466E84}"/>
          </ac:graphicFrameMkLst>
        </pc:graphicFrameChg>
        <pc:graphicFrameChg chg="add del">
          <ac:chgData name="PALANIAPPAN Devarajan" userId="0ccb0e75-6f62-4860-b5c8-e1d1cc272866" providerId="ADAL" clId="{4531E013-473D-4648-911B-96B8DADA2326}" dt="2024-01-16T11:02:33.971" v="2997" actId="26606"/>
          <ac:graphicFrameMkLst>
            <pc:docMk/>
            <pc:sldMk cId="2417409852" sldId="306"/>
            <ac:graphicFrameMk id="25" creationId="{5BDAE3A0-0A88-999A-894E-BEC1375D3D90}"/>
          </ac:graphicFrameMkLst>
        </pc:graphicFrameChg>
        <pc:picChg chg="add del mod">
          <ac:chgData name="PALANIAPPAN Devarajan" userId="0ccb0e75-6f62-4860-b5c8-e1d1cc272866" providerId="ADAL" clId="{4531E013-473D-4648-911B-96B8DADA2326}" dt="2024-01-16T11:02:33.500" v="2996" actId="1076"/>
          <ac:picMkLst>
            <pc:docMk/>
            <pc:sldMk cId="2417409852" sldId="306"/>
            <ac:picMk id="5" creationId="{E3CB80B7-94B6-4BAA-A06D-60B0CCABDEB5}"/>
          </ac:picMkLst>
        </pc:picChg>
      </pc:sldChg>
      <pc:sldChg chg="addSp delSp modSp mod modTransition setBg">
        <pc:chgData name="PALANIAPPAN Devarajan" userId="0ccb0e75-6f62-4860-b5c8-e1d1cc272866" providerId="ADAL" clId="{4531E013-473D-4648-911B-96B8DADA2326}" dt="2024-01-16T12:48:08.127" v="3130"/>
        <pc:sldMkLst>
          <pc:docMk/>
          <pc:sldMk cId="1496175665" sldId="307"/>
        </pc:sldMkLst>
        <pc:spChg chg="add del mod">
          <ac:chgData name="PALANIAPPAN Devarajan" userId="0ccb0e75-6f62-4860-b5c8-e1d1cc272866" providerId="ADAL" clId="{4531E013-473D-4648-911B-96B8DADA2326}" dt="2024-01-06T12:38:45.261" v="1119" actId="21"/>
          <ac:spMkLst>
            <pc:docMk/>
            <pc:sldMk cId="1496175665" sldId="307"/>
            <ac:spMk id="2" creationId="{CC03456C-C311-92DB-3753-1FC0D0ACFA16}"/>
          </ac:spMkLst>
        </pc:spChg>
        <pc:spChg chg="add del mod">
          <ac:chgData name="PALANIAPPAN Devarajan" userId="0ccb0e75-6f62-4860-b5c8-e1d1cc272866" providerId="ADAL" clId="{4531E013-473D-4648-911B-96B8DADA2326}" dt="2024-01-16T10:48:13.539" v="2906" actId="478"/>
          <ac:spMkLst>
            <pc:docMk/>
            <pc:sldMk cId="1496175665" sldId="307"/>
            <ac:spMk id="4" creationId="{9C6C1905-12FA-BC9B-B18F-80B23C012443}"/>
          </ac:spMkLst>
        </pc:spChg>
        <pc:spChg chg="add mod">
          <ac:chgData name="PALANIAPPAN Devarajan" userId="0ccb0e75-6f62-4860-b5c8-e1d1cc272866" providerId="ADAL" clId="{4531E013-473D-4648-911B-96B8DADA2326}" dt="2024-01-06T12:36:08.433" v="1102" actId="21"/>
          <ac:spMkLst>
            <pc:docMk/>
            <pc:sldMk cId="1496175665" sldId="307"/>
            <ac:spMk id="5" creationId="{002A0C92-EEAD-CD74-C7C0-F297D196E5D8}"/>
          </ac:spMkLst>
        </pc:spChg>
        <pc:spChg chg="add del">
          <ac:chgData name="PALANIAPPAN Devarajan" userId="0ccb0e75-6f62-4860-b5c8-e1d1cc272866" providerId="ADAL" clId="{4531E013-473D-4648-911B-96B8DADA2326}" dt="2024-01-16T10:50:54.116" v="2935" actId="26606"/>
          <ac:spMkLst>
            <pc:docMk/>
            <pc:sldMk cId="1496175665" sldId="307"/>
            <ac:spMk id="17" creationId="{3DAD86CA-8235-409B-982B-5E7A033E2392}"/>
          </ac:spMkLst>
        </pc:spChg>
        <pc:spChg chg="add del">
          <ac:chgData name="PALANIAPPAN Devarajan" userId="0ccb0e75-6f62-4860-b5c8-e1d1cc272866" providerId="ADAL" clId="{4531E013-473D-4648-911B-96B8DADA2326}" dt="2024-01-16T10:50:54.116" v="2935" actId="26606"/>
          <ac:spMkLst>
            <pc:docMk/>
            <pc:sldMk cId="1496175665" sldId="307"/>
            <ac:spMk id="19" creationId="{9F234FBA-3501-47B4-AE0C-AA4AFBC8F603}"/>
          </ac:spMkLst>
        </pc:spChg>
        <pc:spChg chg="add del">
          <ac:chgData name="PALANIAPPAN Devarajan" userId="0ccb0e75-6f62-4860-b5c8-e1d1cc272866" providerId="ADAL" clId="{4531E013-473D-4648-911B-96B8DADA2326}" dt="2024-01-16T10:50:54.116" v="2935" actId="26606"/>
          <ac:spMkLst>
            <pc:docMk/>
            <pc:sldMk cId="1496175665" sldId="307"/>
            <ac:spMk id="21" creationId="{B5EF893B-0491-416E-9D33-BADE9600792A}"/>
          </ac:spMkLst>
        </pc:spChg>
        <pc:spChg chg="add">
          <ac:chgData name="PALANIAPPAN Devarajan" userId="0ccb0e75-6f62-4860-b5c8-e1d1cc272866" providerId="ADAL" clId="{4531E013-473D-4648-911B-96B8DADA2326}" dt="2024-01-16T10:50:54.116" v="2935" actId="26606"/>
          <ac:spMkLst>
            <pc:docMk/>
            <pc:sldMk cId="1496175665" sldId="307"/>
            <ac:spMk id="28" creationId="{2215C6C6-E45C-4179-9FC1-E8A4C1D47430}"/>
          </ac:spMkLst>
        </pc:spChg>
        <pc:spChg chg="add">
          <ac:chgData name="PALANIAPPAN Devarajan" userId="0ccb0e75-6f62-4860-b5c8-e1d1cc272866" providerId="ADAL" clId="{4531E013-473D-4648-911B-96B8DADA2326}" dt="2024-01-16T10:50:54.116" v="2935" actId="26606"/>
          <ac:spMkLst>
            <pc:docMk/>
            <pc:sldMk cId="1496175665" sldId="307"/>
            <ac:spMk id="34" creationId="{3776B14B-F2F4-4825-8DA8-8C7A0F2B3960}"/>
          </ac:spMkLst>
        </pc:spChg>
        <pc:grpChg chg="del">
          <ac:chgData name="PALANIAPPAN Devarajan" userId="0ccb0e75-6f62-4860-b5c8-e1d1cc272866" providerId="ADAL" clId="{4531E013-473D-4648-911B-96B8DADA2326}" dt="2024-01-16T10:48:07.065" v="2903" actId="26606"/>
          <ac:grpSpMkLst>
            <pc:docMk/>
            <pc:sldMk cId="1496175665" sldId="307"/>
            <ac:grpSpMk id="8" creationId="{26176824-7946-6969-3841-DD5C101DF42D}"/>
          </ac:grpSpMkLst>
        </pc:grpChg>
        <pc:grpChg chg="add">
          <ac:chgData name="PALANIAPPAN Devarajan" userId="0ccb0e75-6f62-4860-b5c8-e1d1cc272866" providerId="ADAL" clId="{4531E013-473D-4648-911B-96B8DADA2326}" dt="2024-01-16T10:50:54.116" v="2935" actId="26606"/>
          <ac:grpSpMkLst>
            <pc:docMk/>
            <pc:sldMk cId="1496175665" sldId="307"/>
            <ac:grpSpMk id="30" creationId="{5FE9FE4C-C9E0-4C54-8010-EA9D29CD4D59}"/>
          </ac:grpSpMkLst>
        </pc:grpChg>
        <pc:picChg chg="mod">
          <ac:chgData name="PALANIAPPAN Devarajan" userId="0ccb0e75-6f62-4860-b5c8-e1d1cc272866" providerId="ADAL" clId="{4531E013-473D-4648-911B-96B8DADA2326}" dt="2024-01-16T10:51:15.977" v="2940" actId="1076"/>
          <ac:picMkLst>
            <pc:docMk/>
            <pc:sldMk cId="1496175665" sldId="307"/>
            <ac:picMk id="3" creationId="{DC08F0CD-3662-A752-9814-0FD4179A9EBB}"/>
          </ac:picMkLst>
        </pc:picChg>
        <pc:cxnChg chg="add del">
          <ac:chgData name="PALANIAPPAN Devarajan" userId="0ccb0e75-6f62-4860-b5c8-e1d1cc272866" providerId="ADAL" clId="{4531E013-473D-4648-911B-96B8DADA2326}" dt="2024-01-16T10:50:54.116" v="2935" actId="26606"/>
          <ac:cxnSpMkLst>
            <pc:docMk/>
            <pc:sldMk cId="1496175665" sldId="307"/>
            <ac:cxnSpMk id="23" creationId="{469F4FF8-F8B0-4630-BA1B-0D8B324CD5FF}"/>
          </ac:cxnSpMkLst>
        </pc:cxnChg>
      </pc:sldChg>
      <pc:sldChg chg="addSp delSp modSp mod modTransition setBg">
        <pc:chgData name="PALANIAPPAN Devarajan" userId="0ccb0e75-6f62-4860-b5c8-e1d1cc272866" providerId="ADAL" clId="{4531E013-473D-4648-911B-96B8DADA2326}" dt="2024-01-16T12:48:08.127" v="3130"/>
        <pc:sldMkLst>
          <pc:docMk/>
          <pc:sldMk cId="3243155269" sldId="308"/>
        </pc:sldMkLst>
        <pc:spChg chg="add del">
          <ac:chgData name="PALANIAPPAN Devarajan" userId="0ccb0e75-6f62-4860-b5c8-e1d1cc272866" providerId="ADAL" clId="{4531E013-473D-4648-911B-96B8DADA2326}" dt="2024-01-16T10:50:33.946" v="2932" actId="26606"/>
          <ac:spMkLst>
            <pc:docMk/>
            <pc:sldMk cId="3243155269" sldId="308"/>
            <ac:spMk id="17" creationId="{3DAD86CA-8235-409B-982B-5E7A033E2392}"/>
          </ac:spMkLst>
        </pc:spChg>
        <pc:spChg chg="add del">
          <ac:chgData name="PALANIAPPAN Devarajan" userId="0ccb0e75-6f62-4860-b5c8-e1d1cc272866" providerId="ADAL" clId="{4531E013-473D-4648-911B-96B8DADA2326}" dt="2024-01-16T10:50:33.946" v="2932" actId="26606"/>
          <ac:spMkLst>
            <pc:docMk/>
            <pc:sldMk cId="3243155269" sldId="308"/>
            <ac:spMk id="19" creationId="{9F234FBA-3501-47B4-AE0C-AA4AFBC8F603}"/>
          </ac:spMkLst>
        </pc:spChg>
        <pc:spChg chg="add del">
          <ac:chgData name="PALANIAPPAN Devarajan" userId="0ccb0e75-6f62-4860-b5c8-e1d1cc272866" providerId="ADAL" clId="{4531E013-473D-4648-911B-96B8DADA2326}" dt="2024-01-16T10:50:33.946" v="2932" actId="26606"/>
          <ac:spMkLst>
            <pc:docMk/>
            <pc:sldMk cId="3243155269" sldId="308"/>
            <ac:spMk id="21" creationId="{B5EF893B-0491-416E-9D33-BADE9600792A}"/>
          </ac:spMkLst>
        </pc:spChg>
        <pc:spChg chg="add">
          <ac:chgData name="PALANIAPPAN Devarajan" userId="0ccb0e75-6f62-4860-b5c8-e1d1cc272866" providerId="ADAL" clId="{4531E013-473D-4648-911B-96B8DADA2326}" dt="2024-01-16T10:50:33.946" v="2932" actId="26606"/>
          <ac:spMkLst>
            <pc:docMk/>
            <pc:sldMk cId="3243155269" sldId="308"/>
            <ac:spMk id="28" creationId="{63644BFD-D22E-4019-B666-387DA51AEAFD}"/>
          </ac:spMkLst>
        </pc:spChg>
        <pc:spChg chg="add">
          <ac:chgData name="PALANIAPPAN Devarajan" userId="0ccb0e75-6f62-4860-b5c8-e1d1cc272866" providerId="ADAL" clId="{4531E013-473D-4648-911B-96B8DADA2326}" dt="2024-01-16T10:50:33.946" v="2932" actId="26606"/>
          <ac:spMkLst>
            <pc:docMk/>
            <pc:sldMk cId="3243155269" sldId="308"/>
            <ac:spMk id="34" creationId="{3776B14B-F2F4-4825-8DA8-8C7A0F2B3960}"/>
          </ac:spMkLst>
        </pc:spChg>
        <pc:grpChg chg="del">
          <ac:chgData name="PALANIAPPAN Devarajan" userId="0ccb0e75-6f62-4860-b5c8-e1d1cc272866" providerId="ADAL" clId="{4531E013-473D-4648-911B-96B8DADA2326}" dt="2024-01-16T10:49:02.717" v="2916" actId="26606"/>
          <ac:grpSpMkLst>
            <pc:docMk/>
            <pc:sldMk cId="3243155269" sldId="308"/>
            <ac:grpSpMk id="8" creationId="{26176824-7946-6969-3841-DD5C101DF42D}"/>
          </ac:grpSpMkLst>
        </pc:grpChg>
        <pc:grpChg chg="add">
          <ac:chgData name="PALANIAPPAN Devarajan" userId="0ccb0e75-6f62-4860-b5c8-e1d1cc272866" providerId="ADAL" clId="{4531E013-473D-4648-911B-96B8DADA2326}" dt="2024-01-16T10:50:33.946" v="2932" actId="26606"/>
          <ac:grpSpMkLst>
            <pc:docMk/>
            <pc:sldMk cId="3243155269" sldId="308"/>
            <ac:grpSpMk id="30" creationId="{5FE9FE4C-C9E0-4C54-8010-EA9D29CD4D59}"/>
          </ac:grpSpMkLst>
        </pc:grpChg>
        <pc:picChg chg="mod">
          <ac:chgData name="PALANIAPPAN Devarajan" userId="0ccb0e75-6f62-4860-b5c8-e1d1cc272866" providerId="ADAL" clId="{4531E013-473D-4648-911B-96B8DADA2326}" dt="2024-01-16T10:50:43.889" v="2934" actId="14100"/>
          <ac:picMkLst>
            <pc:docMk/>
            <pc:sldMk cId="3243155269" sldId="308"/>
            <ac:picMk id="3" creationId="{B74D127C-1E13-3CF8-F3E9-7C8BD085E324}"/>
          </ac:picMkLst>
        </pc:picChg>
        <pc:cxnChg chg="add del">
          <ac:chgData name="PALANIAPPAN Devarajan" userId="0ccb0e75-6f62-4860-b5c8-e1d1cc272866" providerId="ADAL" clId="{4531E013-473D-4648-911B-96B8DADA2326}" dt="2024-01-16T10:50:33.946" v="2932" actId="26606"/>
          <ac:cxnSpMkLst>
            <pc:docMk/>
            <pc:sldMk cId="3243155269" sldId="308"/>
            <ac:cxnSpMk id="23" creationId="{469F4FF8-F8B0-4630-BA1B-0D8B324CD5FF}"/>
          </ac:cxnSpMkLst>
        </pc:cxnChg>
      </pc:sldChg>
      <pc:sldChg chg="addSp delSp modSp mod modTransition setBg">
        <pc:chgData name="PALANIAPPAN Devarajan" userId="0ccb0e75-6f62-4860-b5c8-e1d1cc272866" providerId="ADAL" clId="{4531E013-473D-4648-911B-96B8DADA2326}" dt="2024-01-16T12:48:08.127" v="3130"/>
        <pc:sldMkLst>
          <pc:docMk/>
          <pc:sldMk cId="1087343564" sldId="309"/>
        </pc:sldMkLst>
        <pc:spChg chg="add del">
          <ac:chgData name="PALANIAPPAN Devarajan" userId="0ccb0e75-6f62-4860-b5c8-e1d1cc272866" providerId="ADAL" clId="{4531E013-473D-4648-911B-96B8DADA2326}" dt="2024-01-16T07:27:19.036" v="2130" actId="26606"/>
          <ac:spMkLst>
            <pc:docMk/>
            <pc:sldMk cId="1087343564" sldId="309"/>
            <ac:spMk id="22" creationId="{3DAD86CA-8235-409B-982B-5E7A033E2392}"/>
          </ac:spMkLst>
        </pc:spChg>
        <pc:spChg chg="add del">
          <ac:chgData name="PALANIAPPAN Devarajan" userId="0ccb0e75-6f62-4860-b5c8-e1d1cc272866" providerId="ADAL" clId="{4531E013-473D-4648-911B-96B8DADA2326}" dt="2024-01-16T07:27:19.036" v="2130" actId="26606"/>
          <ac:spMkLst>
            <pc:docMk/>
            <pc:sldMk cId="1087343564" sldId="309"/>
            <ac:spMk id="24" creationId="{9F234FBA-3501-47B4-AE0C-AA4AFBC8F603}"/>
          </ac:spMkLst>
        </pc:spChg>
        <pc:spChg chg="add del">
          <ac:chgData name="PALANIAPPAN Devarajan" userId="0ccb0e75-6f62-4860-b5c8-e1d1cc272866" providerId="ADAL" clId="{4531E013-473D-4648-911B-96B8DADA2326}" dt="2024-01-16T07:27:19.036" v="2130" actId="26606"/>
          <ac:spMkLst>
            <pc:docMk/>
            <pc:sldMk cId="1087343564" sldId="309"/>
            <ac:spMk id="26" creationId="{B5EF893B-0491-416E-9D33-BADE9600792A}"/>
          </ac:spMkLst>
        </pc:spChg>
        <pc:spChg chg="add del">
          <ac:chgData name="PALANIAPPAN Devarajan" userId="0ccb0e75-6f62-4860-b5c8-e1d1cc272866" providerId="ADAL" clId="{4531E013-473D-4648-911B-96B8DADA2326}" dt="2024-01-16T07:28:14.506" v="2139" actId="26606"/>
          <ac:spMkLst>
            <pc:docMk/>
            <pc:sldMk cId="1087343564" sldId="309"/>
            <ac:spMk id="30" creationId="{63644BFD-D22E-4019-B666-387DA51AEAFD}"/>
          </ac:spMkLst>
        </pc:spChg>
        <pc:spChg chg="add del">
          <ac:chgData name="PALANIAPPAN Devarajan" userId="0ccb0e75-6f62-4860-b5c8-e1d1cc272866" providerId="ADAL" clId="{4531E013-473D-4648-911B-96B8DADA2326}" dt="2024-01-16T07:28:14.506" v="2139" actId="26606"/>
          <ac:spMkLst>
            <pc:docMk/>
            <pc:sldMk cId="1087343564" sldId="309"/>
            <ac:spMk id="33" creationId="{3776B14B-F2F4-4825-8DA8-8C7A0F2B3960}"/>
          </ac:spMkLst>
        </pc:spChg>
        <pc:spChg chg="add del">
          <ac:chgData name="PALANIAPPAN Devarajan" userId="0ccb0e75-6f62-4860-b5c8-e1d1cc272866" providerId="ADAL" clId="{4531E013-473D-4648-911B-96B8DADA2326}" dt="2024-01-16T07:28:13.421" v="2138" actId="26606"/>
          <ac:spMkLst>
            <pc:docMk/>
            <pc:sldMk cId="1087343564" sldId="309"/>
            <ac:spMk id="35" creationId="{3DAD86CA-8235-409B-982B-5E7A033E2392}"/>
          </ac:spMkLst>
        </pc:spChg>
        <pc:spChg chg="add del">
          <ac:chgData name="PALANIAPPAN Devarajan" userId="0ccb0e75-6f62-4860-b5c8-e1d1cc272866" providerId="ADAL" clId="{4531E013-473D-4648-911B-96B8DADA2326}" dt="2024-01-16T07:28:13.421" v="2138" actId="26606"/>
          <ac:spMkLst>
            <pc:docMk/>
            <pc:sldMk cId="1087343564" sldId="309"/>
            <ac:spMk id="36" creationId="{9F234FBA-3501-47B4-AE0C-AA4AFBC8F603}"/>
          </ac:spMkLst>
        </pc:spChg>
        <pc:spChg chg="add del">
          <ac:chgData name="PALANIAPPAN Devarajan" userId="0ccb0e75-6f62-4860-b5c8-e1d1cc272866" providerId="ADAL" clId="{4531E013-473D-4648-911B-96B8DADA2326}" dt="2024-01-16T07:28:13.421" v="2138" actId="26606"/>
          <ac:spMkLst>
            <pc:docMk/>
            <pc:sldMk cId="1087343564" sldId="309"/>
            <ac:spMk id="37" creationId="{B5EF893B-0491-416E-9D33-BADE9600792A}"/>
          </ac:spMkLst>
        </pc:spChg>
        <pc:spChg chg="add del">
          <ac:chgData name="PALANIAPPAN Devarajan" userId="0ccb0e75-6f62-4860-b5c8-e1d1cc272866" providerId="ADAL" clId="{4531E013-473D-4648-911B-96B8DADA2326}" dt="2024-01-16T07:28:05.916" v="2136" actId="26606"/>
          <ac:spMkLst>
            <pc:docMk/>
            <pc:sldMk cId="1087343564" sldId="309"/>
            <ac:spMk id="38" creationId="{3DAD86CA-8235-409B-982B-5E7A033E2392}"/>
          </ac:spMkLst>
        </pc:spChg>
        <pc:spChg chg="add del">
          <ac:chgData name="PALANIAPPAN Devarajan" userId="0ccb0e75-6f62-4860-b5c8-e1d1cc272866" providerId="ADAL" clId="{4531E013-473D-4648-911B-96B8DADA2326}" dt="2024-01-16T07:28:05.916" v="2136" actId="26606"/>
          <ac:spMkLst>
            <pc:docMk/>
            <pc:sldMk cId="1087343564" sldId="309"/>
            <ac:spMk id="40" creationId="{9F234FBA-3501-47B4-AE0C-AA4AFBC8F603}"/>
          </ac:spMkLst>
        </pc:spChg>
        <pc:spChg chg="add">
          <ac:chgData name="PALANIAPPAN Devarajan" userId="0ccb0e75-6f62-4860-b5c8-e1d1cc272866" providerId="ADAL" clId="{4531E013-473D-4648-911B-96B8DADA2326}" dt="2024-01-16T07:28:14.506" v="2139" actId="26606"/>
          <ac:spMkLst>
            <pc:docMk/>
            <pc:sldMk cId="1087343564" sldId="309"/>
            <ac:spMk id="41" creationId="{3DAD86CA-8235-409B-982B-5E7A033E2392}"/>
          </ac:spMkLst>
        </pc:spChg>
        <pc:spChg chg="add del">
          <ac:chgData name="PALANIAPPAN Devarajan" userId="0ccb0e75-6f62-4860-b5c8-e1d1cc272866" providerId="ADAL" clId="{4531E013-473D-4648-911B-96B8DADA2326}" dt="2024-01-16T07:28:05.916" v="2136" actId="26606"/>
          <ac:spMkLst>
            <pc:docMk/>
            <pc:sldMk cId="1087343564" sldId="309"/>
            <ac:spMk id="42" creationId="{B5EF893B-0491-416E-9D33-BADE9600792A}"/>
          </ac:spMkLst>
        </pc:spChg>
        <pc:spChg chg="add">
          <ac:chgData name="PALANIAPPAN Devarajan" userId="0ccb0e75-6f62-4860-b5c8-e1d1cc272866" providerId="ADAL" clId="{4531E013-473D-4648-911B-96B8DADA2326}" dt="2024-01-16T07:28:14.506" v="2139" actId="26606"/>
          <ac:spMkLst>
            <pc:docMk/>
            <pc:sldMk cId="1087343564" sldId="309"/>
            <ac:spMk id="43" creationId="{9F234FBA-3501-47B4-AE0C-AA4AFBC8F603}"/>
          </ac:spMkLst>
        </pc:spChg>
        <pc:spChg chg="add">
          <ac:chgData name="PALANIAPPAN Devarajan" userId="0ccb0e75-6f62-4860-b5c8-e1d1cc272866" providerId="ADAL" clId="{4531E013-473D-4648-911B-96B8DADA2326}" dt="2024-01-16T07:28:14.506" v="2139" actId="26606"/>
          <ac:spMkLst>
            <pc:docMk/>
            <pc:sldMk cId="1087343564" sldId="309"/>
            <ac:spMk id="45" creationId="{B5EF893B-0491-416E-9D33-BADE9600792A}"/>
          </ac:spMkLst>
        </pc:spChg>
        <pc:grpChg chg="add del">
          <ac:chgData name="PALANIAPPAN Devarajan" userId="0ccb0e75-6f62-4860-b5c8-e1d1cc272866" providerId="ADAL" clId="{4531E013-473D-4648-911B-96B8DADA2326}" dt="2024-01-16T07:27:19.052" v="2131" actId="26606"/>
          <ac:grpSpMkLst>
            <pc:docMk/>
            <pc:sldMk cId="1087343564" sldId="309"/>
            <ac:grpSpMk id="13" creationId="{26176824-7946-6969-3841-DD5C101DF42D}"/>
          </ac:grpSpMkLst>
        </pc:grpChg>
        <pc:grpChg chg="add del">
          <ac:chgData name="PALANIAPPAN Devarajan" userId="0ccb0e75-6f62-4860-b5c8-e1d1cc272866" providerId="ADAL" clId="{4531E013-473D-4648-911B-96B8DADA2326}" dt="2024-01-16T07:28:14.506" v="2139" actId="26606"/>
          <ac:grpSpMkLst>
            <pc:docMk/>
            <pc:sldMk cId="1087343564" sldId="309"/>
            <ac:grpSpMk id="31" creationId="{5FE9FE4C-C9E0-4C54-8010-EA9D29CD4D59}"/>
          </ac:grpSpMkLst>
        </pc:grpChg>
        <pc:picChg chg="mod">
          <ac:chgData name="PALANIAPPAN Devarajan" userId="0ccb0e75-6f62-4860-b5c8-e1d1cc272866" providerId="ADAL" clId="{4531E013-473D-4648-911B-96B8DADA2326}" dt="2024-01-16T07:28:14.506" v="2139" actId="26606"/>
          <ac:picMkLst>
            <pc:docMk/>
            <pc:sldMk cId="1087343564" sldId="309"/>
            <ac:picMk id="3" creationId="{E4E49F73-5DE0-0B6A-67D1-2606A3309C96}"/>
          </ac:picMkLst>
        </pc:picChg>
        <pc:cxnChg chg="add del">
          <ac:chgData name="PALANIAPPAN Devarajan" userId="0ccb0e75-6f62-4860-b5c8-e1d1cc272866" providerId="ADAL" clId="{4531E013-473D-4648-911B-96B8DADA2326}" dt="2024-01-16T07:27:19.036" v="2130" actId="26606"/>
          <ac:cxnSpMkLst>
            <pc:docMk/>
            <pc:sldMk cId="1087343564" sldId="309"/>
            <ac:cxnSpMk id="28" creationId="{469F4FF8-F8B0-4630-BA1B-0D8B324CD5FF}"/>
          </ac:cxnSpMkLst>
        </pc:cxnChg>
        <pc:cxnChg chg="add del">
          <ac:chgData name="PALANIAPPAN Devarajan" userId="0ccb0e75-6f62-4860-b5c8-e1d1cc272866" providerId="ADAL" clId="{4531E013-473D-4648-911B-96B8DADA2326}" dt="2024-01-16T07:28:13.421" v="2138" actId="26606"/>
          <ac:cxnSpMkLst>
            <pc:docMk/>
            <pc:sldMk cId="1087343564" sldId="309"/>
            <ac:cxnSpMk id="39" creationId="{469F4FF8-F8B0-4630-BA1B-0D8B324CD5FF}"/>
          </ac:cxnSpMkLst>
        </pc:cxnChg>
        <pc:cxnChg chg="add del">
          <ac:chgData name="PALANIAPPAN Devarajan" userId="0ccb0e75-6f62-4860-b5c8-e1d1cc272866" providerId="ADAL" clId="{4531E013-473D-4648-911B-96B8DADA2326}" dt="2024-01-16T07:28:05.916" v="2136" actId="26606"/>
          <ac:cxnSpMkLst>
            <pc:docMk/>
            <pc:sldMk cId="1087343564" sldId="309"/>
            <ac:cxnSpMk id="44" creationId="{469F4FF8-F8B0-4630-BA1B-0D8B324CD5FF}"/>
          </ac:cxnSpMkLst>
        </pc:cxnChg>
        <pc:cxnChg chg="add">
          <ac:chgData name="PALANIAPPAN Devarajan" userId="0ccb0e75-6f62-4860-b5c8-e1d1cc272866" providerId="ADAL" clId="{4531E013-473D-4648-911B-96B8DADA2326}" dt="2024-01-16T07:28:14.506" v="2139" actId="26606"/>
          <ac:cxnSpMkLst>
            <pc:docMk/>
            <pc:sldMk cId="1087343564" sldId="309"/>
            <ac:cxnSpMk id="46" creationId="{469F4FF8-F8B0-4630-BA1B-0D8B324CD5FF}"/>
          </ac:cxnSpMkLst>
        </pc:cxnChg>
      </pc:sldChg>
      <pc:sldChg chg="del modTransition">
        <pc:chgData name="PALANIAPPAN Devarajan" userId="0ccb0e75-6f62-4860-b5c8-e1d1cc272866" providerId="ADAL" clId="{4531E013-473D-4648-911B-96B8DADA2326}" dt="2024-01-16T06:07:39.710" v="1692" actId="47"/>
        <pc:sldMkLst>
          <pc:docMk/>
          <pc:sldMk cId="1028746635" sldId="310"/>
        </pc:sldMkLst>
      </pc:sldChg>
      <pc:sldChg chg="addSp delSp modSp mod modTransition setBg">
        <pc:chgData name="PALANIAPPAN Devarajan" userId="0ccb0e75-6f62-4860-b5c8-e1d1cc272866" providerId="ADAL" clId="{4531E013-473D-4648-911B-96B8DADA2326}" dt="2024-01-16T12:48:08.127" v="3130"/>
        <pc:sldMkLst>
          <pc:docMk/>
          <pc:sldMk cId="952720033" sldId="311"/>
        </pc:sldMkLst>
        <pc:spChg chg="add del">
          <ac:chgData name="PALANIAPPAN Devarajan" userId="0ccb0e75-6f62-4860-b5c8-e1d1cc272866" providerId="ADAL" clId="{4531E013-473D-4648-911B-96B8DADA2326}" dt="2024-01-16T07:24:07.835" v="2100" actId="26606"/>
          <ac:spMkLst>
            <pc:docMk/>
            <pc:sldMk cId="952720033" sldId="311"/>
            <ac:spMk id="19" creationId="{63644BFD-D22E-4019-B666-387DA51AEAFD}"/>
          </ac:spMkLst>
        </pc:spChg>
        <pc:spChg chg="add del">
          <ac:chgData name="PALANIAPPAN Devarajan" userId="0ccb0e75-6f62-4860-b5c8-e1d1cc272866" providerId="ADAL" clId="{4531E013-473D-4648-911B-96B8DADA2326}" dt="2024-01-16T07:24:07.835" v="2100" actId="26606"/>
          <ac:spMkLst>
            <pc:docMk/>
            <pc:sldMk cId="952720033" sldId="311"/>
            <ac:spMk id="21" creationId="{3776B14B-F2F4-4825-8DA8-8C7A0F2B3960}"/>
          </ac:spMkLst>
        </pc:spChg>
        <pc:spChg chg="add del">
          <ac:chgData name="PALANIAPPAN Devarajan" userId="0ccb0e75-6f62-4860-b5c8-e1d1cc272866" providerId="ADAL" clId="{4531E013-473D-4648-911B-96B8DADA2326}" dt="2024-01-16T07:23:55.453" v="2096" actId="26606"/>
          <ac:spMkLst>
            <pc:docMk/>
            <pc:sldMk cId="952720033" sldId="311"/>
            <ac:spMk id="22" creationId="{63644BFD-D22E-4019-B666-387DA51AEAFD}"/>
          </ac:spMkLst>
        </pc:spChg>
        <pc:spChg chg="add del">
          <ac:chgData name="PALANIAPPAN Devarajan" userId="0ccb0e75-6f62-4860-b5c8-e1d1cc272866" providerId="ADAL" clId="{4531E013-473D-4648-911B-96B8DADA2326}" dt="2024-01-16T07:24:22.098" v="2102" actId="26606"/>
          <ac:spMkLst>
            <pc:docMk/>
            <pc:sldMk cId="952720033" sldId="311"/>
            <ac:spMk id="23" creationId="{2215C6C6-E45C-4179-9FC1-E8A4C1D47430}"/>
          </ac:spMkLst>
        </pc:spChg>
        <pc:spChg chg="add del">
          <ac:chgData name="PALANIAPPAN Devarajan" userId="0ccb0e75-6f62-4860-b5c8-e1d1cc272866" providerId="ADAL" clId="{4531E013-473D-4648-911B-96B8DADA2326}" dt="2024-01-16T07:24:27.108" v="2104" actId="26606"/>
          <ac:spMkLst>
            <pc:docMk/>
            <pc:sldMk cId="952720033" sldId="311"/>
            <ac:spMk id="26" creationId="{C37E9D4B-7BFA-4D10-B666-547BAC499469}"/>
          </ac:spMkLst>
        </pc:spChg>
        <pc:spChg chg="add del">
          <ac:chgData name="PALANIAPPAN Devarajan" userId="0ccb0e75-6f62-4860-b5c8-e1d1cc272866" providerId="ADAL" clId="{4531E013-473D-4648-911B-96B8DADA2326}" dt="2024-01-16T07:23:55.453" v="2096" actId="26606"/>
          <ac:spMkLst>
            <pc:docMk/>
            <pc:sldMk cId="952720033" sldId="311"/>
            <ac:spMk id="28" creationId="{3776B14B-F2F4-4825-8DA8-8C7A0F2B3960}"/>
          </ac:spMkLst>
        </pc:spChg>
        <pc:spChg chg="add del">
          <ac:chgData name="PALANIAPPAN Devarajan" userId="0ccb0e75-6f62-4860-b5c8-e1d1cc272866" providerId="ADAL" clId="{4531E013-473D-4648-911B-96B8DADA2326}" dt="2024-01-16T07:24:01.107" v="2098" actId="26606"/>
          <ac:spMkLst>
            <pc:docMk/>
            <pc:sldMk cId="952720033" sldId="311"/>
            <ac:spMk id="30" creationId="{2215C6C6-E45C-4179-9FC1-E8A4C1D47430}"/>
          </ac:spMkLst>
        </pc:spChg>
        <pc:spChg chg="add del">
          <ac:chgData name="PALANIAPPAN Devarajan" userId="0ccb0e75-6f62-4860-b5c8-e1d1cc272866" providerId="ADAL" clId="{4531E013-473D-4648-911B-96B8DADA2326}" dt="2024-01-16T07:24:22.098" v="2102" actId="26606"/>
          <ac:spMkLst>
            <pc:docMk/>
            <pc:sldMk cId="952720033" sldId="311"/>
            <ac:spMk id="33" creationId="{3776B14B-F2F4-4825-8DA8-8C7A0F2B3960}"/>
          </ac:spMkLst>
        </pc:spChg>
        <pc:spChg chg="add del">
          <ac:chgData name="PALANIAPPAN Devarajan" userId="0ccb0e75-6f62-4860-b5c8-e1d1cc272866" providerId="ADAL" clId="{4531E013-473D-4648-911B-96B8DADA2326}" dt="2024-01-16T07:24:01.107" v="2098" actId="26606"/>
          <ac:spMkLst>
            <pc:docMk/>
            <pc:sldMk cId="952720033" sldId="311"/>
            <ac:spMk id="34" creationId="{3776B14B-F2F4-4825-8DA8-8C7A0F2B3960}"/>
          </ac:spMkLst>
        </pc:spChg>
        <pc:spChg chg="add del">
          <ac:chgData name="PALANIAPPAN Devarajan" userId="0ccb0e75-6f62-4860-b5c8-e1d1cc272866" providerId="ADAL" clId="{4531E013-473D-4648-911B-96B8DADA2326}" dt="2024-01-16T07:24:27.108" v="2104" actId="26606"/>
          <ac:spMkLst>
            <pc:docMk/>
            <pc:sldMk cId="952720033" sldId="311"/>
            <ac:spMk id="35" creationId="{22F15A2D-2324-487D-A02A-BF46C5C580EB}"/>
          </ac:spMkLst>
        </pc:spChg>
        <pc:spChg chg="add del">
          <ac:chgData name="PALANIAPPAN Devarajan" userId="0ccb0e75-6f62-4860-b5c8-e1d1cc272866" providerId="ADAL" clId="{4531E013-473D-4648-911B-96B8DADA2326}" dt="2024-01-16T07:24:27.108" v="2104" actId="26606"/>
          <ac:spMkLst>
            <pc:docMk/>
            <pc:sldMk cId="952720033" sldId="311"/>
            <ac:spMk id="36" creationId="{2AEAFA59-923A-4F54-8B49-44C970BCC323}"/>
          </ac:spMkLst>
        </pc:spChg>
        <pc:spChg chg="add del">
          <ac:chgData name="PALANIAPPAN Devarajan" userId="0ccb0e75-6f62-4860-b5c8-e1d1cc272866" providerId="ADAL" clId="{4531E013-473D-4648-911B-96B8DADA2326}" dt="2024-01-16T07:24:32.191" v="2106" actId="26606"/>
          <ac:spMkLst>
            <pc:docMk/>
            <pc:sldMk cId="952720033" sldId="311"/>
            <ac:spMk id="38" creationId="{3DAD86CA-8235-409B-982B-5E7A033E2392}"/>
          </ac:spMkLst>
        </pc:spChg>
        <pc:spChg chg="add del">
          <ac:chgData name="PALANIAPPAN Devarajan" userId="0ccb0e75-6f62-4860-b5c8-e1d1cc272866" providerId="ADAL" clId="{4531E013-473D-4648-911B-96B8DADA2326}" dt="2024-01-16T07:24:32.191" v="2106" actId="26606"/>
          <ac:spMkLst>
            <pc:docMk/>
            <pc:sldMk cId="952720033" sldId="311"/>
            <ac:spMk id="39" creationId="{9F234FBA-3501-47B4-AE0C-AA4AFBC8F603}"/>
          </ac:spMkLst>
        </pc:spChg>
        <pc:spChg chg="add del">
          <ac:chgData name="PALANIAPPAN Devarajan" userId="0ccb0e75-6f62-4860-b5c8-e1d1cc272866" providerId="ADAL" clId="{4531E013-473D-4648-911B-96B8DADA2326}" dt="2024-01-16T07:24:32.191" v="2106" actId="26606"/>
          <ac:spMkLst>
            <pc:docMk/>
            <pc:sldMk cId="952720033" sldId="311"/>
            <ac:spMk id="40" creationId="{B5EF893B-0491-416E-9D33-BADE9600792A}"/>
          </ac:spMkLst>
        </pc:spChg>
        <pc:spChg chg="add del">
          <ac:chgData name="PALANIAPPAN Devarajan" userId="0ccb0e75-6f62-4860-b5c8-e1d1cc272866" providerId="ADAL" clId="{4531E013-473D-4648-911B-96B8DADA2326}" dt="2024-01-16T07:24:47.914" v="2108" actId="26606"/>
          <ac:spMkLst>
            <pc:docMk/>
            <pc:sldMk cId="952720033" sldId="311"/>
            <ac:spMk id="43" creationId="{42A4FC2C-047E-45A5-965D-8E1E3BF09BC6}"/>
          </ac:spMkLst>
        </pc:spChg>
        <pc:spChg chg="add del">
          <ac:chgData name="PALANIAPPAN Devarajan" userId="0ccb0e75-6f62-4860-b5c8-e1d1cc272866" providerId="ADAL" clId="{4531E013-473D-4648-911B-96B8DADA2326}" dt="2024-01-16T07:24:51.313" v="2110" actId="26606"/>
          <ac:spMkLst>
            <pc:docMk/>
            <pc:sldMk cId="952720033" sldId="311"/>
            <ac:spMk id="45" creationId="{2215C6C6-E45C-4179-9FC1-E8A4C1D47430}"/>
          </ac:spMkLst>
        </pc:spChg>
        <pc:spChg chg="add del">
          <ac:chgData name="PALANIAPPAN Devarajan" userId="0ccb0e75-6f62-4860-b5c8-e1d1cc272866" providerId="ADAL" clId="{4531E013-473D-4648-911B-96B8DADA2326}" dt="2024-01-16T07:24:51.313" v="2110" actId="26606"/>
          <ac:spMkLst>
            <pc:docMk/>
            <pc:sldMk cId="952720033" sldId="311"/>
            <ac:spMk id="48" creationId="{3776B14B-F2F4-4825-8DA8-8C7A0F2B3960}"/>
          </ac:spMkLst>
        </pc:spChg>
        <pc:spChg chg="add del">
          <ac:chgData name="PALANIAPPAN Devarajan" userId="0ccb0e75-6f62-4860-b5c8-e1d1cc272866" providerId="ADAL" clId="{4531E013-473D-4648-911B-96B8DADA2326}" dt="2024-01-16T07:25:11.417" v="2112" actId="26606"/>
          <ac:spMkLst>
            <pc:docMk/>
            <pc:sldMk cId="952720033" sldId="311"/>
            <ac:spMk id="50" creationId="{63644BFD-D22E-4019-B666-387DA51AEAFD}"/>
          </ac:spMkLst>
        </pc:spChg>
        <pc:spChg chg="add del">
          <ac:chgData name="PALANIAPPAN Devarajan" userId="0ccb0e75-6f62-4860-b5c8-e1d1cc272866" providerId="ADAL" clId="{4531E013-473D-4648-911B-96B8DADA2326}" dt="2024-01-16T07:25:11.417" v="2112" actId="26606"/>
          <ac:spMkLst>
            <pc:docMk/>
            <pc:sldMk cId="952720033" sldId="311"/>
            <ac:spMk id="54" creationId="{3776B14B-F2F4-4825-8DA8-8C7A0F2B3960}"/>
          </ac:spMkLst>
        </pc:spChg>
        <pc:spChg chg="add del">
          <ac:chgData name="PALANIAPPAN Devarajan" userId="0ccb0e75-6f62-4860-b5c8-e1d1cc272866" providerId="ADAL" clId="{4531E013-473D-4648-911B-96B8DADA2326}" dt="2024-01-16T07:25:26.638" v="2114" actId="26606"/>
          <ac:spMkLst>
            <pc:docMk/>
            <pc:sldMk cId="952720033" sldId="311"/>
            <ac:spMk id="56" creationId="{22F15A2D-2324-487D-A02A-BF46C5C580EB}"/>
          </ac:spMkLst>
        </pc:spChg>
        <pc:spChg chg="add del">
          <ac:chgData name="PALANIAPPAN Devarajan" userId="0ccb0e75-6f62-4860-b5c8-e1d1cc272866" providerId="ADAL" clId="{4531E013-473D-4648-911B-96B8DADA2326}" dt="2024-01-16T07:25:26.638" v="2114" actId="26606"/>
          <ac:spMkLst>
            <pc:docMk/>
            <pc:sldMk cId="952720033" sldId="311"/>
            <ac:spMk id="57" creationId="{2AEAFA59-923A-4F54-8B49-44C970BCC323}"/>
          </ac:spMkLst>
        </pc:spChg>
        <pc:spChg chg="add del">
          <ac:chgData name="PALANIAPPAN Devarajan" userId="0ccb0e75-6f62-4860-b5c8-e1d1cc272866" providerId="ADAL" clId="{4531E013-473D-4648-911B-96B8DADA2326}" dt="2024-01-16T07:25:26.638" v="2114" actId="26606"/>
          <ac:spMkLst>
            <pc:docMk/>
            <pc:sldMk cId="952720033" sldId="311"/>
            <ac:spMk id="58" creationId="{C37E9D4B-7BFA-4D10-B666-547BAC499469}"/>
          </ac:spMkLst>
        </pc:spChg>
        <pc:spChg chg="add del">
          <ac:chgData name="PALANIAPPAN Devarajan" userId="0ccb0e75-6f62-4860-b5c8-e1d1cc272866" providerId="ADAL" clId="{4531E013-473D-4648-911B-96B8DADA2326}" dt="2024-01-16T07:28:27.414" v="2142" actId="26606"/>
          <ac:spMkLst>
            <pc:docMk/>
            <pc:sldMk cId="952720033" sldId="311"/>
            <ac:spMk id="63" creationId="{63644BFD-D22E-4019-B666-387DA51AEAFD}"/>
          </ac:spMkLst>
        </pc:spChg>
        <pc:spChg chg="add del">
          <ac:chgData name="PALANIAPPAN Devarajan" userId="0ccb0e75-6f62-4860-b5c8-e1d1cc272866" providerId="ADAL" clId="{4531E013-473D-4648-911B-96B8DADA2326}" dt="2024-01-16T07:28:27.414" v="2142" actId="26606"/>
          <ac:spMkLst>
            <pc:docMk/>
            <pc:sldMk cId="952720033" sldId="311"/>
            <ac:spMk id="69" creationId="{3776B14B-F2F4-4825-8DA8-8C7A0F2B3960}"/>
          </ac:spMkLst>
        </pc:spChg>
        <pc:spChg chg="add del">
          <ac:chgData name="PALANIAPPAN Devarajan" userId="0ccb0e75-6f62-4860-b5c8-e1d1cc272866" providerId="ADAL" clId="{4531E013-473D-4648-911B-96B8DADA2326}" dt="2024-01-16T07:28:27.414" v="2142" actId="26606"/>
          <ac:spMkLst>
            <pc:docMk/>
            <pc:sldMk cId="952720033" sldId="311"/>
            <ac:spMk id="74" creationId="{3DAD86CA-8235-409B-982B-5E7A033E2392}"/>
          </ac:spMkLst>
        </pc:spChg>
        <pc:spChg chg="add del">
          <ac:chgData name="PALANIAPPAN Devarajan" userId="0ccb0e75-6f62-4860-b5c8-e1d1cc272866" providerId="ADAL" clId="{4531E013-473D-4648-911B-96B8DADA2326}" dt="2024-01-16T07:28:27.414" v="2142" actId="26606"/>
          <ac:spMkLst>
            <pc:docMk/>
            <pc:sldMk cId="952720033" sldId="311"/>
            <ac:spMk id="76" creationId="{9F234FBA-3501-47B4-AE0C-AA4AFBC8F603}"/>
          </ac:spMkLst>
        </pc:spChg>
        <pc:spChg chg="add del">
          <ac:chgData name="PALANIAPPAN Devarajan" userId="0ccb0e75-6f62-4860-b5c8-e1d1cc272866" providerId="ADAL" clId="{4531E013-473D-4648-911B-96B8DADA2326}" dt="2024-01-16T07:28:27.414" v="2142" actId="26606"/>
          <ac:spMkLst>
            <pc:docMk/>
            <pc:sldMk cId="952720033" sldId="311"/>
            <ac:spMk id="78" creationId="{B5EF893B-0491-416E-9D33-BADE9600792A}"/>
          </ac:spMkLst>
        </pc:spChg>
        <pc:grpChg chg="add del">
          <ac:chgData name="PALANIAPPAN Devarajan" userId="0ccb0e75-6f62-4860-b5c8-e1d1cc272866" providerId="ADAL" clId="{4531E013-473D-4648-911B-96B8DADA2326}" dt="2024-01-16T07:25:11.433" v="2113" actId="26606"/>
          <ac:grpSpMkLst>
            <pc:docMk/>
            <pc:sldMk cId="952720033" sldId="311"/>
            <ac:grpSpMk id="13" creationId="{26176824-7946-6969-3841-DD5C101DF42D}"/>
          </ac:grpSpMkLst>
        </pc:grpChg>
        <pc:grpChg chg="add del">
          <ac:chgData name="PALANIAPPAN Devarajan" userId="0ccb0e75-6f62-4860-b5c8-e1d1cc272866" providerId="ADAL" clId="{4531E013-473D-4648-911B-96B8DADA2326}" dt="2024-01-16T07:24:07.835" v="2100" actId="26606"/>
          <ac:grpSpMkLst>
            <pc:docMk/>
            <pc:sldMk cId="952720033" sldId="311"/>
            <ac:grpSpMk id="20" creationId="{5FE9FE4C-C9E0-4C54-8010-EA9D29CD4D59}"/>
          </ac:grpSpMkLst>
        </pc:grpChg>
        <pc:grpChg chg="add del">
          <ac:chgData name="PALANIAPPAN Devarajan" userId="0ccb0e75-6f62-4860-b5c8-e1d1cc272866" providerId="ADAL" clId="{4531E013-473D-4648-911B-96B8DADA2326}" dt="2024-01-16T07:23:55.453" v="2096" actId="26606"/>
          <ac:grpSpMkLst>
            <pc:docMk/>
            <pc:sldMk cId="952720033" sldId="311"/>
            <ac:grpSpMk id="24" creationId="{5FE9FE4C-C9E0-4C54-8010-EA9D29CD4D59}"/>
          </ac:grpSpMkLst>
        </pc:grpChg>
        <pc:grpChg chg="add del">
          <ac:chgData name="PALANIAPPAN Devarajan" userId="0ccb0e75-6f62-4860-b5c8-e1d1cc272866" providerId="ADAL" clId="{4531E013-473D-4648-911B-96B8DADA2326}" dt="2024-01-16T07:24:22.098" v="2102" actId="26606"/>
          <ac:grpSpMkLst>
            <pc:docMk/>
            <pc:sldMk cId="952720033" sldId="311"/>
            <ac:grpSpMk id="27" creationId="{5FE9FE4C-C9E0-4C54-8010-EA9D29CD4D59}"/>
          </ac:grpSpMkLst>
        </pc:grpChg>
        <pc:grpChg chg="add del">
          <ac:chgData name="PALANIAPPAN Devarajan" userId="0ccb0e75-6f62-4860-b5c8-e1d1cc272866" providerId="ADAL" clId="{4531E013-473D-4648-911B-96B8DADA2326}" dt="2024-01-16T07:24:01.107" v="2098" actId="26606"/>
          <ac:grpSpMkLst>
            <pc:docMk/>
            <pc:sldMk cId="952720033" sldId="311"/>
            <ac:grpSpMk id="31" creationId="{5FE9FE4C-C9E0-4C54-8010-EA9D29CD4D59}"/>
          </ac:grpSpMkLst>
        </pc:grpChg>
        <pc:grpChg chg="add del">
          <ac:chgData name="PALANIAPPAN Devarajan" userId="0ccb0e75-6f62-4860-b5c8-e1d1cc272866" providerId="ADAL" clId="{4531E013-473D-4648-911B-96B8DADA2326}" dt="2024-01-16T07:24:51.313" v="2110" actId="26606"/>
          <ac:grpSpMkLst>
            <pc:docMk/>
            <pc:sldMk cId="952720033" sldId="311"/>
            <ac:grpSpMk id="46" creationId="{5FE9FE4C-C9E0-4C54-8010-EA9D29CD4D59}"/>
          </ac:grpSpMkLst>
        </pc:grpChg>
        <pc:grpChg chg="add del">
          <ac:chgData name="PALANIAPPAN Devarajan" userId="0ccb0e75-6f62-4860-b5c8-e1d1cc272866" providerId="ADAL" clId="{4531E013-473D-4648-911B-96B8DADA2326}" dt="2024-01-16T07:25:11.417" v="2112" actId="26606"/>
          <ac:grpSpMkLst>
            <pc:docMk/>
            <pc:sldMk cId="952720033" sldId="311"/>
            <ac:grpSpMk id="51" creationId="{5FE9FE4C-C9E0-4C54-8010-EA9D29CD4D59}"/>
          </ac:grpSpMkLst>
        </pc:grpChg>
        <pc:grpChg chg="add del">
          <ac:chgData name="PALANIAPPAN Devarajan" userId="0ccb0e75-6f62-4860-b5c8-e1d1cc272866" providerId="ADAL" clId="{4531E013-473D-4648-911B-96B8DADA2326}" dt="2024-01-16T07:28:27.414" v="2142" actId="26606"/>
          <ac:grpSpMkLst>
            <pc:docMk/>
            <pc:sldMk cId="952720033" sldId="311"/>
            <ac:grpSpMk id="65" creationId="{5FE9FE4C-C9E0-4C54-8010-EA9D29CD4D59}"/>
          </ac:grpSpMkLst>
        </pc:grpChg>
        <pc:picChg chg="mod">
          <ac:chgData name="PALANIAPPAN Devarajan" userId="0ccb0e75-6f62-4860-b5c8-e1d1cc272866" providerId="ADAL" clId="{4531E013-473D-4648-911B-96B8DADA2326}" dt="2024-01-16T07:29:14.775" v="2146" actId="1076"/>
          <ac:picMkLst>
            <pc:docMk/>
            <pc:sldMk cId="952720033" sldId="311"/>
            <ac:picMk id="3" creationId="{BB3ED3A8-4016-AA54-F3BB-3AAC66753D5D}"/>
          </ac:picMkLst>
        </pc:picChg>
        <pc:cxnChg chg="add del">
          <ac:chgData name="PALANIAPPAN Devarajan" userId="0ccb0e75-6f62-4860-b5c8-e1d1cc272866" providerId="ADAL" clId="{4531E013-473D-4648-911B-96B8DADA2326}" dt="2024-01-16T07:24:32.191" v="2106" actId="26606"/>
          <ac:cxnSpMkLst>
            <pc:docMk/>
            <pc:sldMk cId="952720033" sldId="311"/>
            <ac:cxnSpMk id="41" creationId="{469F4FF8-F8B0-4630-BA1B-0D8B324CD5FF}"/>
          </ac:cxnSpMkLst>
        </pc:cxnChg>
        <pc:cxnChg chg="add del">
          <ac:chgData name="PALANIAPPAN Devarajan" userId="0ccb0e75-6f62-4860-b5c8-e1d1cc272866" providerId="ADAL" clId="{4531E013-473D-4648-911B-96B8DADA2326}" dt="2024-01-16T07:28:27.414" v="2142" actId="26606"/>
          <ac:cxnSpMkLst>
            <pc:docMk/>
            <pc:sldMk cId="952720033" sldId="311"/>
            <ac:cxnSpMk id="80" creationId="{469F4FF8-F8B0-4630-BA1B-0D8B324CD5FF}"/>
          </ac:cxnSpMkLst>
        </pc:cxnChg>
      </pc:sldChg>
      <pc:sldChg chg="addSp delSp modSp mod modTransition setBg">
        <pc:chgData name="PALANIAPPAN Devarajan" userId="0ccb0e75-6f62-4860-b5c8-e1d1cc272866" providerId="ADAL" clId="{4531E013-473D-4648-911B-96B8DADA2326}" dt="2024-01-16T12:48:08.127" v="3130"/>
        <pc:sldMkLst>
          <pc:docMk/>
          <pc:sldMk cId="3476219311" sldId="312"/>
        </pc:sldMkLst>
        <pc:spChg chg="add del">
          <ac:chgData name="PALANIAPPAN Devarajan" userId="0ccb0e75-6f62-4860-b5c8-e1d1cc272866" providerId="ADAL" clId="{4531E013-473D-4648-911B-96B8DADA2326}" dt="2024-01-16T07:32:03.220" v="2167" actId="26606"/>
          <ac:spMkLst>
            <pc:docMk/>
            <pc:sldMk cId="3476219311" sldId="312"/>
            <ac:spMk id="19" creationId="{3DAD86CA-8235-409B-982B-5E7A033E2392}"/>
          </ac:spMkLst>
        </pc:spChg>
        <pc:spChg chg="add del">
          <ac:chgData name="PALANIAPPAN Devarajan" userId="0ccb0e75-6f62-4860-b5c8-e1d1cc272866" providerId="ADAL" clId="{4531E013-473D-4648-911B-96B8DADA2326}" dt="2024-01-16T07:32:32.395" v="2171" actId="26606"/>
          <ac:spMkLst>
            <pc:docMk/>
            <pc:sldMk cId="3476219311" sldId="312"/>
            <ac:spMk id="20" creationId="{2215C6C6-E45C-4179-9FC1-E8A4C1D47430}"/>
          </ac:spMkLst>
        </pc:spChg>
        <pc:spChg chg="add del">
          <ac:chgData name="PALANIAPPAN Devarajan" userId="0ccb0e75-6f62-4860-b5c8-e1d1cc272866" providerId="ADAL" clId="{4531E013-473D-4648-911B-96B8DADA2326}" dt="2024-01-16T07:32:03.220" v="2167" actId="26606"/>
          <ac:spMkLst>
            <pc:docMk/>
            <pc:sldMk cId="3476219311" sldId="312"/>
            <ac:spMk id="24" creationId="{9F234FBA-3501-47B4-AE0C-AA4AFBC8F603}"/>
          </ac:spMkLst>
        </pc:spChg>
        <pc:spChg chg="add del">
          <ac:chgData name="PALANIAPPAN Devarajan" userId="0ccb0e75-6f62-4860-b5c8-e1d1cc272866" providerId="ADAL" clId="{4531E013-473D-4648-911B-96B8DADA2326}" dt="2024-01-16T07:32:03.220" v="2167" actId="26606"/>
          <ac:spMkLst>
            <pc:docMk/>
            <pc:sldMk cId="3476219311" sldId="312"/>
            <ac:spMk id="26" creationId="{B5EF893B-0491-416E-9D33-BADE9600792A}"/>
          </ac:spMkLst>
        </pc:spChg>
        <pc:spChg chg="add del">
          <ac:chgData name="PALANIAPPAN Devarajan" userId="0ccb0e75-6f62-4860-b5c8-e1d1cc272866" providerId="ADAL" clId="{4531E013-473D-4648-911B-96B8DADA2326}" dt="2024-01-16T07:32:32.395" v="2171" actId="26606"/>
          <ac:spMkLst>
            <pc:docMk/>
            <pc:sldMk cId="3476219311" sldId="312"/>
            <ac:spMk id="27" creationId="{3776B14B-F2F4-4825-8DA8-8C7A0F2B3960}"/>
          </ac:spMkLst>
        </pc:spChg>
        <pc:spChg chg="add del">
          <ac:chgData name="PALANIAPPAN Devarajan" userId="0ccb0e75-6f62-4860-b5c8-e1d1cc272866" providerId="ADAL" clId="{4531E013-473D-4648-911B-96B8DADA2326}" dt="2024-01-16T07:33:45.990" v="2173" actId="26606"/>
          <ac:spMkLst>
            <pc:docMk/>
            <pc:sldMk cId="3476219311" sldId="312"/>
            <ac:spMk id="29" creationId="{2D2B266D-3625-4584-A5C3-7D3F672CFF30}"/>
          </ac:spMkLst>
        </pc:spChg>
        <pc:spChg chg="add del">
          <ac:chgData name="PALANIAPPAN Devarajan" userId="0ccb0e75-6f62-4860-b5c8-e1d1cc272866" providerId="ADAL" clId="{4531E013-473D-4648-911B-96B8DADA2326}" dt="2024-01-16T07:33:45.990" v="2173" actId="26606"/>
          <ac:spMkLst>
            <pc:docMk/>
            <pc:sldMk cId="3476219311" sldId="312"/>
            <ac:spMk id="30" creationId="{C463B99A-73EE-4FBB-B7C4-F9F9BCC25C65}"/>
          </ac:spMkLst>
        </pc:spChg>
        <pc:spChg chg="add del">
          <ac:chgData name="PALANIAPPAN Devarajan" userId="0ccb0e75-6f62-4860-b5c8-e1d1cc272866" providerId="ADAL" clId="{4531E013-473D-4648-911B-96B8DADA2326}" dt="2024-01-16T07:33:45.990" v="2173" actId="26606"/>
          <ac:spMkLst>
            <pc:docMk/>
            <pc:sldMk cId="3476219311" sldId="312"/>
            <ac:spMk id="31" creationId="{A5D2A5D1-BA0D-47D3-B051-DA7743C46E28}"/>
          </ac:spMkLst>
        </pc:spChg>
        <pc:spChg chg="add">
          <ac:chgData name="PALANIAPPAN Devarajan" userId="0ccb0e75-6f62-4860-b5c8-e1d1cc272866" providerId="ADAL" clId="{4531E013-473D-4648-911B-96B8DADA2326}" dt="2024-01-16T07:33:45.990" v="2173" actId="26606"/>
          <ac:spMkLst>
            <pc:docMk/>
            <pc:sldMk cId="3476219311" sldId="312"/>
            <ac:spMk id="36" creationId="{22F15A2D-2324-487D-A02A-BF46C5C580EB}"/>
          </ac:spMkLst>
        </pc:spChg>
        <pc:spChg chg="add">
          <ac:chgData name="PALANIAPPAN Devarajan" userId="0ccb0e75-6f62-4860-b5c8-e1d1cc272866" providerId="ADAL" clId="{4531E013-473D-4648-911B-96B8DADA2326}" dt="2024-01-16T07:33:45.990" v="2173" actId="26606"/>
          <ac:spMkLst>
            <pc:docMk/>
            <pc:sldMk cId="3476219311" sldId="312"/>
            <ac:spMk id="38" creationId="{17A7F34E-D418-47E2-9F86-2C45BBC31210}"/>
          </ac:spMkLst>
        </pc:spChg>
        <pc:spChg chg="add">
          <ac:chgData name="PALANIAPPAN Devarajan" userId="0ccb0e75-6f62-4860-b5c8-e1d1cc272866" providerId="ADAL" clId="{4531E013-473D-4648-911B-96B8DADA2326}" dt="2024-01-16T07:33:45.990" v="2173" actId="26606"/>
          <ac:spMkLst>
            <pc:docMk/>
            <pc:sldMk cId="3476219311" sldId="312"/>
            <ac:spMk id="40" creationId="{2AEAFA59-923A-4F54-8B49-44C970BCC323}"/>
          </ac:spMkLst>
        </pc:spChg>
        <pc:grpChg chg="add del">
          <ac:chgData name="PALANIAPPAN Devarajan" userId="0ccb0e75-6f62-4860-b5c8-e1d1cc272866" providerId="ADAL" clId="{4531E013-473D-4648-911B-96B8DADA2326}" dt="2024-01-16T07:32:55.012" v="2172" actId="26606"/>
          <ac:grpSpMkLst>
            <pc:docMk/>
            <pc:sldMk cId="3476219311" sldId="312"/>
            <ac:grpSpMk id="13" creationId="{26176824-7946-6969-3841-DD5C101DF42D}"/>
          </ac:grpSpMkLst>
        </pc:grpChg>
        <pc:grpChg chg="add del">
          <ac:chgData name="PALANIAPPAN Devarajan" userId="0ccb0e75-6f62-4860-b5c8-e1d1cc272866" providerId="ADAL" clId="{4531E013-473D-4648-911B-96B8DADA2326}" dt="2024-01-16T07:32:32.395" v="2171" actId="26606"/>
          <ac:grpSpMkLst>
            <pc:docMk/>
            <pc:sldMk cId="3476219311" sldId="312"/>
            <ac:grpSpMk id="21" creationId="{5FE9FE4C-C9E0-4C54-8010-EA9D29CD4D59}"/>
          </ac:grpSpMkLst>
        </pc:grpChg>
        <pc:picChg chg="mod">
          <ac:chgData name="PALANIAPPAN Devarajan" userId="0ccb0e75-6f62-4860-b5c8-e1d1cc272866" providerId="ADAL" clId="{4531E013-473D-4648-911B-96B8DADA2326}" dt="2024-01-16T07:34:38.281" v="2180" actId="1076"/>
          <ac:picMkLst>
            <pc:docMk/>
            <pc:sldMk cId="3476219311" sldId="312"/>
            <ac:picMk id="4" creationId="{3228572C-B7D8-D85B-6BB9-7AEF264217BF}"/>
          </ac:picMkLst>
        </pc:picChg>
        <pc:cxnChg chg="add del">
          <ac:chgData name="PALANIAPPAN Devarajan" userId="0ccb0e75-6f62-4860-b5c8-e1d1cc272866" providerId="ADAL" clId="{4531E013-473D-4648-911B-96B8DADA2326}" dt="2024-01-16T07:32:03.220" v="2167" actId="26606"/>
          <ac:cxnSpMkLst>
            <pc:docMk/>
            <pc:sldMk cId="3476219311" sldId="312"/>
            <ac:cxnSpMk id="28" creationId="{469F4FF8-F8B0-4630-BA1B-0D8B324CD5FF}"/>
          </ac:cxnSpMkLst>
        </pc:cxnChg>
      </pc:sldChg>
      <pc:sldChg chg="addSp delSp modSp mod modTransition setBg">
        <pc:chgData name="PALANIAPPAN Devarajan" userId="0ccb0e75-6f62-4860-b5c8-e1d1cc272866" providerId="ADAL" clId="{4531E013-473D-4648-911B-96B8DADA2326}" dt="2024-01-16T12:48:08.127" v="3130"/>
        <pc:sldMkLst>
          <pc:docMk/>
          <pc:sldMk cId="3846332290" sldId="313"/>
        </pc:sldMkLst>
        <pc:spChg chg="add del">
          <ac:chgData name="PALANIAPPAN Devarajan" userId="0ccb0e75-6f62-4860-b5c8-e1d1cc272866" providerId="ADAL" clId="{4531E013-473D-4648-911B-96B8DADA2326}" dt="2024-01-16T07:30:07.849" v="2150" actId="26606"/>
          <ac:spMkLst>
            <pc:docMk/>
            <pc:sldMk cId="3846332290" sldId="313"/>
            <ac:spMk id="17" creationId="{0D1D8088-559A-46A5-A801-CDF0B9476BED}"/>
          </ac:spMkLst>
        </pc:spChg>
        <pc:spChg chg="add">
          <ac:chgData name="PALANIAPPAN Devarajan" userId="0ccb0e75-6f62-4860-b5c8-e1d1cc272866" providerId="ADAL" clId="{4531E013-473D-4648-911B-96B8DADA2326}" dt="2024-01-16T07:30:07.849" v="2151" actId="26606"/>
          <ac:spMkLst>
            <pc:docMk/>
            <pc:sldMk cId="3846332290" sldId="313"/>
            <ac:spMk id="21" creationId="{B5EF893B-0491-416E-9D33-BADE9600792A}"/>
          </ac:spMkLst>
        </pc:spChg>
        <pc:spChg chg="add del">
          <ac:chgData name="PALANIAPPAN Devarajan" userId="0ccb0e75-6f62-4860-b5c8-e1d1cc272866" providerId="ADAL" clId="{4531E013-473D-4648-911B-96B8DADA2326}" dt="2024-01-16T07:30:07.849" v="2150" actId="26606"/>
          <ac:spMkLst>
            <pc:docMk/>
            <pc:sldMk cId="3846332290" sldId="313"/>
            <ac:spMk id="23" creationId="{3776B14B-F2F4-4825-8DA8-8C7A0F2B3960}"/>
          </ac:spMkLst>
        </pc:spChg>
        <pc:spChg chg="add">
          <ac:chgData name="PALANIAPPAN Devarajan" userId="0ccb0e75-6f62-4860-b5c8-e1d1cc272866" providerId="ADAL" clId="{4531E013-473D-4648-911B-96B8DADA2326}" dt="2024-01-16T07:30:07.849" v="2151" actId="26606"/>
          <ac:spMkLst>
            <pc:docMk/>
            <pc:sldMk cId="3846332290" sldId="313"/>
            <ac:spMk id="25" creationId="{3DAD86CA-8235-409B-982B-5E7A033E2392}"/>
          </ac:spMkLst>
        </pc:spChg>
        <pc:spChg chg="add">
          <ac:chgData name="PALANIAPPAN Devarajan" userId="0ccb0e75-6f62-4860-b5c8-e1d1cc272866" providerId="ADAL" clId="{4531E013-473D-4648-911B-96B8DADA2326}" dt="2024-01-16T07:30:07.849" v="2151" actId="26606"/>
          <ac:spMkLst>
            <pc:docMk/>
            <pc:sldMk cId="3846332290" sldId="313"/>
            <ac:spMk id="26" creationId="{9F234FBA-3501-47B4-AE0C-AA4AFBC8F603}"/>
          </ac:spMkLst>
        </pc:spChg>
        <pc:grpChg chg="add del">
          <ac:chgData name="PALANIAPPAN Devarajan" userId="0ccb0e75-6f62-4860-b5c8-e1d1cc272866" providerId="ADAL" clId="{4531E013-473D-4648-911B-96B8DADA2326}" dt="2024-01-16T07:30:07.849" v="2151" actId="26606"/>
          <ac:grpSpMkLst>
            <pc:docMk/>
            <pc:sldMk cId="3846332290" sldId="313"/>
            <ac:grpSpMk id="8" creationId="{26176824-7946-6969-3841-DD5C101DF42D}"/>
          </ac:grpSpMkLst>
        </pc:grpChg>
        <pc:grpChg chg="add del">
          <ac:chgData name="PALANIAPPAN Devarajan" userId="0ccb0e75-6f62-4860-b5c8-e1d1cc272866" providerId="ADAL" clId="{4531E013-473D-4648-911B-96B8DADA2326}" dt="2024-01-16T07:30:07.849" v="2150" actId="26606"/>
          <ac:grpSpMkLst>
            <pc:docMk/>
            <pc:sldMk cId="3846332290" sldId="313"/>
            <ac:grpSpMk id="19" creationId="{83E2E96F-17F7-4C8C-BDF1-6BB90A0C1D7F}"/>
          </ac:grpSpMkLst>
        </pc:grpChg>
        <pc:picChg chg="mod">
          <ac:chgData name="PALANIAPPAN Devarajan" userId="0ccb0e75-6f62-4860-b5c8-e1d1cc272866" providerId="ADAL" clId="{4531E013-473D-4648-911B-96B8DADA2326}" dt="2024-01-16T07:30:44.074" v="2157" actId="1076"/>
          <ac:picMkLst>
            <pc:docMk/>
            <pc:sldMk cId="3846332290" sldId="313"/>
            <ac:picMk id="3" creationId="{DCB18DDF-14B3-408D-4020-C7D96E14BA35}"/>
          </ac:picMkLst>
        </pc:picChg>
        <pc:cxnChg chg="add">
          <ac:chgData name="PALANIAPPAN Devarajan" userId="0ccb0e75-6f62-4860-b5c8-e1d1cc272866" providerId="ADAL" clId="{4531E013-473D-4648-911B-96B8DADA2326}" dt="2024-01-16T07:30:07.849" v="2151" actId="26606"/>
          <ac:cxnSpMkLst>
            <pc:docMk/>
            <pc:sldMk cId="3846332290" sldId="313"/>
            <ac:cxnSpMk id="27" creationId="{469F4FF8-F8B0-4630-BA1B-0D8B324CD5FF}"/>
          </ac:cxnSpMkLst>
        </pc:cxnChg>
      </pc:sldChg>
      <pc:sldChg chg="addSp delSp modSp mod modTransition setBg">
        <pc:chgData name="PALANIAPPAN Devarajan" userId="0ccb0e75-6f62-4860-b5c8-e1d1cc272866" providerId="ADAL" clId="{4531E013-473D-4648-911B-96B8DADA2326}" dt="2024-01-16T12:48:08.127" v="3130"/>
        <pc:sldMkLst>
          <pc:docMk/>
          <pc:sldMk cId="3645810705" sldId="314"/>
        </pc:sldMkLst>
        <pc:spChg chg="add del">
          <ac:chgData name="PALANIAPPAN Devarajan" userId="0ccb0e75-6f62-4860-b5c8-e1d1cc272866" providerId="ADAL" clId="{4531E013-473D-4648-911B-96B8DADA2326}" dt="2024-01-16T07:37:01.259" v="2197" actId="26606"/>
          <ac:spMkLst>
            <pc:docMk/>
            <pc:sldMk cId="3645810705" sldId="314"/>
            <ac:spMk id="47" creationId="{2215C6C6-E45C-4179-9FC1-E8A4C1D47430}"/>
          </ac:spMkLst>
        </pc:spChg>
        <pc:spChg chg="add del">
          <ac:chgData name="PALANIAPPAN Devarajan" userId="0ccb0e75-6f62-4860-b5c8-e1d1cc272866" providerId="ADAL" clId="{4531E013-473D-4648-911B-96B8DADA2326}" dt="2024-01-16T07:37:01.259" v="2197" actId="26606"/>
          <ac:spMkLst>
            <pc:docMk/>
            <pc:sldMk cId="3645810705" sldId="314"/>
            <ac:spMk id="55" creationId="{3776B14B-F2F4-4825-8DA8-8C7A0F2B3960}"/>
          </ac:spMkLst>
        </pc:spChg>
        <pc:grpChg chg="add del">
          <ac:chgData name="PALANIAPPAN Devarajan" userId="0ccb0e75-6f62-4860-b5c8-e1d1cc272866" providerId="ADAL" clId="{4531E013-473D-4648-911B-96B8DADA2326}" dt="2024-01-16T07:37:01.259" v="2197" actId="26606"/>
          <ac:grpSpMkLst>
            <pc:docMk/>
            <pc:sldMk cId="3645810705" sldId="314"/>
            <ac:grpSpMk id="48" creationId="{5FE9FE4C-C9E0-4C54-8010-EA9D29CD4D59}"/>
          </ac:grpSpMkLst>
        </pc:grpChg>
        <pc:picChg chg="mod">
          <ac:chgData name="PALANIAPPAN Devarajan" userId="0ccb0e75-6f62-4860-b5c8-e1d1cc272866" providerId="ADAL" clId="{4531E013-473D-4648-911B-96B8DADA2326}" dt="2024-01-16T07:37:01.259" v="2197" actId="26606"/>
          <ac:picMkLst>
            <pc:docMk/>
            <pc:sldMk cId="3645810705" sldId="314"/>
            <ac:picMk id="8" creationId="{66D62F71-429B-2E0A-8152-F3319059B075}"/>
          </ac:picMkLst>
        </pc:picChg>
      </pc:sldChg>
      <pc:sldChg chg="addSp delSp modSp mod modTransition setBg">
        <pc:chgData name="PALANIAPPAN Devarajan" userId="0ccb0e75-6f62-4860-b5c8-e1d1cc272866" providerId="ADAL" clId="{4531E013-473D-4648-911B-96B8DADA2326}" dt="2024-01-16T12:48:08.127" v="3130"/>
        <pc:sldMkLst>
          <pc:docMk/>
          <pc:sldMk cId="284946408" sldId="315"/>
        </pc:sldMkLst>
        <pc:spChg chg="add del">
          <ac:chgData name="PALANIAPPAN Devarajan" userId="0ccb0e75-6f62-4860-b5c8-e1d1cc272866" providerId="ADAL" clId="{4531E013-473D-4648-911B-96B8DADA2326}" dt="2024-01-16T09:16:31.235" v="2277" actId="26606"/>
          <ac:spMkLst>
            <pc:docMk/>
            <pc:sldMk cId="284946408" sldId="315"/>
            <ac:spMk id="17" creationId="{3DAD86CA-8235-409B-982B-5E7A033E2392}"/>
          </ac:spMkLst>
        </pc:spChg>
        <pc:spChg chg="add del">
          <ac:chgData name="PALANIAPPAN Devarajan" userId="0ccb0e75-6f62-4860-b5c8-e1d1cc272866" providerId="ADAL" clId="{4531E013-473D-4648-911B-96B8DADA2326}" dt="2024-01-16T09:16:31.235" v="2277" actId="26606"/>
          <ac:spMkLst>
            <pc:docMk/>
            <pc:sldMk cId="284946408" sldId="315"/>
            <ac:spMk id="19" creationId="{9F234FBA-3501-47B4-AE0C-AA4AFBC8F603}"/>
          </ac:spMkLst>
        </pc:spChg>
        <pc:spChg chg="add del">
          <ac:chgData name="PALANIAPPAN Devarajan" userId="0ccb0e75-6f62-4860-b5c8-e1d1cc272866" providerId="ADAL" clId="{4531E013-473D-4648-911B-96B8DADA2326}" dt="2024-01-16T09:16:31.235" v="2277" actId="26606"/>
          <ac:spMkLst>
            <pc:docMk/>
            <pc:sldMk cId="284946408" sldId="315"/>
            <ac:spMk id="21" creationId="{B5EF893B-0491-416E-9D33-BADE9600792A}"/>
          </ac:spMkLst>
        </pc:spChg>
        <pc:spChg chg="add del">
          <ac:chgData name="PALANIAPPAN Devarajan" userId="0ccb0e75-6f62-4860-b5c8-e1d1cc272866" providerId="ADAL" clId="{4531E013-473D-4648-911B-96B8DADA2326}" dt="2024-01-16T09:16:34.478" v="2279" actId="26606"/>
          <ac:spMkLst>
            <pc:docMk/>
            <pc:sldMk cId="284946408" sldId="315"/>
            <ac:spMk id="25" creationId="{63644BFD-D22E-4019-B666-387DA51AEAFD}"/>
          </ac:spMkLst>
        </pc:spChg>
        <pc:spChg chg="add del">
          <ac:chgData name="PALANIAPPAN Devarajan" userId="0ccb0e75-6f62-4860-b5c8-e1d1cc272866" providerId="ADAL" clId="{4531E013-473D-4648-911B-96B8DADA2326}" dt="2024-01-16T09:16:34.478" v="2279" actId="26606"/>
          <ac:spMkLst>
            <pc:docMk/>
            <pc:sldMk cId="284946408" sldId="315"/>
            <ac:spMk id="28" creationId="{3776B14B-F2F4-4825-8DA8-8C7A0F2B3960}"/>
          </ac:spMkLst>
        </pc:spChg>
        <pc:spChg chg="add del">
          <ac:chgData name="PALANIAPPAN Devarajan" userId="0ccb0e75-6f62-4860-b5c8-e1d1cc272866" providerId="ADAL" clId="{4531E013-473D-4648-911B-96B8DADA2326}" dt="2024-01-16T09:16:38.900" v="2281" actId="26606"/>
          <ac:spMkLst>
            <pc:docMk/>
            <pc:sldMk cId="284946408" sldId="315"/>
            <ac:spMk id="30" creationId="{3DAD86CA-8235-409B-982B-5E7A033E2392}"/>
          </ac:spMkLst>
        </pc:spChg>
        <pc:spChg chg="add del">
          <ac:chgData name="PALANIAPPAN Devarajan" userId="0ccb0e75-6f62-4860-b5c8-e1d1cc272866" providerId="ADAL" clId="{4531E013-473D-4648-911B-96B8DADA2326}" dt="2024-01-16T09:16:38.900" v="2281" actId="26606"/>
          <ac:spMkLst>
            <pc:docMk/>
            <pc:sldMk cId="284946408" sldId="315"/>
            <ac:spMk id="31" creationId="{9F234FBA-3501-47B4-AE0C-AA4AFBC8F603}"/>
          </ac:spMkLst>
        </pc:spChg>
        <pc:spChg chg="add del">
          <ac:chgData name="PALANIAPPAN Devarajan" userId="0ccb0e75-6f62-4860-b5c8-e1d1cc272866" providerId="ADAL" clId="{4531E013-473D-4648-911B-96B8DADA2326}" dt="2024-01-16T09:16:38.900" v="2281" actId="26606"/>
          <ac:spMkLst>
            <pc:docMk/>
            <pc:sldMk cId="284946408" sldId="315"/>
            <ac:spMk id="32" creationId="{B5EF893B-0491-416E-9D33-BADE9600792A}"/>
          </ac:spMkLst>
        </pc:spChg>
        <pc:spChg chg="add">
          <ac:chgData name="PALANIAPPAN Devarajan" userId="0ccb0e75-6f62-4860-b5c8-e1d1cc272866" providerId="ADAL" clId="{4531E013-473D-4648-911B-96B8DADA2326}" dt="2024-01-16T09:16:38.909" v="2282" actId="26606"/>
          <ac:spMkLst>
            <pc:docMk/>
            <pc:sldMk cId="284946408" sldId="315"/>
            <ac:spMk id="35" creationId="{63644BFD-D22E-4019-B666-387DA51AEAFD}"/>
          </ac:spMkLst>
        </pc:spChg>
        <pc:spChg chg="add">
          <ac:chgData name="PALANIAPPAN Devarajan" userId="0ccb0e75-6f62-4860-b5c8-e1d1cc272866" providerId="ADAL" clId="{4531E013-473D-4648-911B-96B8DADA2326}" dt="2024-01-16T09:16:38.909" v="2282" actId="26606"/>
          <ac:spMkLst>
            <pc:docMk/>
            <pc:sldMk cId="284946408" sldId="315"/>
            <ac:spMk id="38" creationId="{3776B14B-F2F4-4825-8DA8-8C7A0F2B3960}"/>
          </ac:spMkLst>
        </pc:spChg>
        <pc:grpChg chg="add del">
          <ac:chgData name="PALANIAPPAN Devarajan" userId="0ccb0e75-6f62-4860-b5c8-e1d1cc272866" providerId="ADAL" clId="{4531E013-473D-4648-911B-96B8DADA2326}" dt="2024-01-16T09:16:38.909" v="2282" actId="26606"/>
          <ac:grpSpMkLst>
            <pc:docMk/>
            <pc:sldMk cId="284946408" sldId="315"/>
            <ac:grpSpMk id="8" creationId="{26176824-7946-6969-3841-DD5C101DF42D}"/>
          </ac:grpSpMkLst>
        </pc:grpChg>
        <pc:grpChg chg="add del">
          <ac:chgData name="PALANIAPPAN Devarajan" userId="0ccb0e75-6f62-4860-b5c8-e1d1cc272866" providerId="ADAL" clId="{4531E013-473D-4648-911B-96B8DADA2326}" dt="2024-01-16T09:16:34.478" v="2279" actId="26606"/>
          <ac:grpSpMkLst>
            <pc:docMk/>
            <pc:sldMk cId="284946408" sldId="315"/>
            <ac:grpSpMk id="26" creationId="{5FE9FE4C-C9E0-4C54-8010-EA9D29CD4D59}"/>
          </ac:grpSpMkLst>
        </pc:grpChg>
        <pc:grpChg chg="add">
          <ac:chgData name="PALANIAPPAN Devarajan" userId="0ccb0e75-6f62-4860-b5c8-e1d1cc272866" providerId="ADAL" clId="{4531E013-473D-4648-911B-96B8DADA2326}" dt="2024-01-16T09:16:38.909" v="2282" actId="26606"/>
          <ac:grpSpMkLst>
            <pc:docMk/>
            <pc:sldMk cId="284946408" sldId="315"/>
            <ac:grpSpMk id="36" creationId="{5FE9FE4C-C9E0-4C54-8010-EA9D29CD4D59}"/>
          </ac:grpSpMkLst>
        </pc:grpChg>
        <pc:picChg chg="mod">
          <ac:chgData name="PALANIAPPAN Devarajan" userId="0ccb0e75-6f62-4860-b5c8-e1d1cc272866" providerId="ADAL" clId="{4531E013-473D-4648-911B-96B8DADA2326}" dt="2024-01-16T09:16:38.909" v="2282" actId="26606"/>
          <ac:picMkLst>
            <pc:docMk/>
            <pc:sldMk cId="284946408" sldId="315"/>
            <ac:picMk id="3" creationId="{8DFF04AB-314F-EC2C-2D69-E0B73DD2E8B1}"/>
          </ac:picMkLst>
        </pc:picChg>
        <pc:cxnChg chg="add del">
          <ac:chgData name="PALANIAPPAN Devarajan" userId="0ccb0e75-6f62-4860-b5c8-e1d1cc272866" providerId="ADAL" clId="{4531E013-473D-4648-911B-96B8DADA2326}" dt="2024-01-16T09:16:31.235" v="2277" actId="26606"/>
          <ac:cxnSpMkLst>
            <pc:docMk/>
            <pc:sldMk cId="284946408" sldId="315"/>
            <ac:cxnSpMk id="23" creationId="{469F4FF8-F8B0-4630-BA1B-0D8B324CD5FF}"/>
          </ac:cxnSpMkLst>
        </pc:cxnChg>
        <pc:cxnChg chg="add del">
          <ac:chgData name="PALANIAPPAN Devarajan" userId="0ccb0e75-6f62-4860-b5c8-e1d1cc272866" providerId="ADAL" clId="{4531E013-473D-4648-911B-96B8DADA2326}" dt="2024-01-16T09:16:38.900" v="2281" actId="26606"/>
          <ac:cxnSpMkLst>
            <pc:docMk/>
            <pc:sldMk cId="284946408" sldId="315"/>
            <ac:cxnSpMk id="33" creationId="{469F4FF8-F8B0-4630-BA1B-0D8B324CD5FF}"/>
          </ac:cxnSpMkLst>
        </pc:cxnChg>
      </pc:sldChg>
      <pc:sldChg chg="addSp delSp modSp mod modTransition setBg">
        <pc:chgData name="PALANIAPPAN Devarajan" userId="0ccb0e75-6f62-4860-b5c8-e1d1cc272866" providerId="ADAL" clId="{4531E013-473D-4648-911B-96B8DADA2326}" dt="2024-01-16T12:48:08.127" v="3130"/>
        <pc:sldMkLst>
          <pc:docMk/>
          <pc:sldMk cId="2354769564" sldId="316"/>
        </pc:sldMkLst>
        <pc:spChg chg="add">
          <ac:chgData name="PALANIAPPAN Devarajan" userId="0ccb0e75-6f62-4860-b5c8-e1d1cc272866" providerId="ADAL" clId="{4531E013-473D-4648-911B-96B8DADA2326}" dt="2024-01-16T07:38:11.856" v="2206" actId="26606"/>
          <ac:spMkLst>
            <pc:docMk/>
            <pc:sldMk cId="2354769564" sldId="316"/>
            <ac:spMk id="73" creationId="{2215C6C6-E45C-4179-9FC1-E8A4C1D47430}"/>
          </ac:spMkLst>
        </pc:spChg>
        <pc:spChg chg="add">
          <ac:chgData name="PALANIAPPAN Devarajan" userId="0ccb0e75-6f62-4860-b5c8-e1d1cc272866" providerId="ADAL" clId="{4531E013-473D-4648-911B-96B8DADA2326}" dt="2024-01-16T07:38:11.856" v="2206" actId="26606"/>
          <ac:spMkLst>
            <pc:docMk/>
            <pc:sldMk cId="2354769564" sldId="316"/>
            <ac:spMk id="79" creationId="{3776B14B-F2F4-4825-8DA8-8C7A0F2B3960}"/>
          </ac:spMkLst>
        </pc:spChg>
        <pc:grpChg chg="del">
          <ac:chgData name="PALANIAPPAN Devarajan" userId="0ccb0e75-6f62-4860-b5c8-e1d1cc272866" providerId="ADAL" clId="{4531E013-473D-4648-911B-96B8DADA2326}" dt="2024-01-16T07:38:11.856" v="2206" actId="26606"/>
          <ac:grpSpMkLst>
            <pc:docMk/>
            <pc:sldMk cId="2354769564" sldId="316"/>
            <ac:grpSpMk id="64" creationId="{26176824-7946-6969-3841-DD5C101DF42D}"/>
          </ac:grpSpMkLst>
        </pc:grpChg>
        <pc:grpChg chg="add">
          <ac:chgData name="PALANIAPPAN Devarajan" userId="0ccb0e75-6f62-4860-b5c8-e1d1cc272866" providerId="ADAL" clId="{4531E013-473D-4648-911B-96B8DADA2326}" dt="2024-01-16T07:38:11.856" v="2206" actId="26606"/>
          <ac:grpSpMkLst>
            <pc:docMk/>
            <pc:sldMk cId="2354769564" sldId="316"/>
            <ac:grpSpMk id="75" creationId="{5FE9FE4C-C9E0-4C54-8010-EA9D29CD4D59}"/>
          </ac:grpSpMkLst>
        </pc:grpChg>
        <pc:picChg chg="mod">
          <ac:chgData name="PALANIAPPAN Devarajan" userId="0ccb0e75-6f62-4860-b5c8-e1d1cc272866" providerId="ADAL" clId="{4531E013-473D-4648-911B-96B8DADA2326}" dt="2024-01-16T07:38:11.856" v="2206" actId="26606"/>
          <ac:picMkLst>
            <pc:docMk/>
            <pc:sldMk cId="2354769564" sldId="316"/>
            <ac:picMk id="7" creationId="{8C162CBE-9606-C8EA-6B2D-B1EB87E616E0}"/>
          </ac:picMkLst>
        </pc:picChg>
      </pc:sldChg>
      <pc:sldChg chg="addSp delSp modSp mod modTransition setBg">
        <pc:chgData name="PALANIAPPAN Devarajan" userId="0ccb0e75-6f62-4860-b5c8-e1d1cc272866" providerId="ADAL" clId="{4531E013-473D-4648-911B-96B8DADA2326}" dt="2024-01-16T12:48:08.127" v="3130"/>
        <pc:sldMkLst>
          <pc:docMk/>
          <pc:sldMk cId="1212650819" sldId="317"/>
        </pc:sldMkLst>
        <pc:spChg chg="add">
          <ac:chgData name="PALANIAPPAN Devarajan" userId="0ccb0e75-6f62-4860-b5c8-e1d1cc272866" providerId="ADAL" clId="{4531E013-473D-4648-911B-96B8DADA2326}" dt="2024-01-16T07:40:56.210" v="2232" actId="26606"/>
          <ac:spMkLst>
            <pc:docMk/>
            <pc:sldMk cId="1212650819" sldId="317"/>
            <ac:spMk id="40" creationId="{63644BFD-D22E-4019-B666-387DA51AEAFD}"/>
          </ac:spMkLst>
        </pc:spChg>
        <pc:spChg chg="add">
          <ac:chgData name="PALANIAPPAN Devarajan" userId="0ccb0e75-6f62-4860-b5c8-e1d1cc272866" providerId="ADAL" clId="{4531E013-473D-4648-911B-96B8DADA2326}" dt="2024-01-16T07:40:56.210" v="2232" actId="26606"/>
          <ac:spMkLst>
            <pc:docMk/>
            <pc:sldMk cId="1212650819" sldId="317"/>
            <ac:spMk id="41" creationId="{3776B14B-F2F4-4825-8DA8-8C7A0F2B3960}"/>
          </ac:spMkLst>
        </pc:spChg>
        <pc:grpChg chg="del">
          <ac:chgData name="PALANIAPPAN Devarajan" userId="0ccb0e75-6f62-4860-b5c8-e1d1cc272866" providerId="ADAL" clId="{4531E013-473D-4648-911B-96B8DADA2326}" dt="2024-01-16T07:40:56.210" v="2232" actId="26606"/>
          <ac:grpSpMkLst>
            <pc:docMk/>
            <pc:sldMk cId="1212650819" sldId="317"/>
            <ac:grpSpMk id="36" creationId="{26176824-7946-6969-3841-DD5C101DF42D}"/>
          </ac:grpSpMkLst>
        </pc:grpChg>
        <pc:grpChg chg="add">
          <ac:chgData name="PALANIAPPAN Devarajan" userId="0ccb0e75-6f62-4860-b5c8-e1d1cc272866" providerId="ADAL" clId="{4531E013-473D-4648-911B-96B8DADA2326}" dt="2024-01-16T07:40:56.210" v="2232" actId="26606"/>
          <ac:grpSpMkLst>
            <pc:docMk/>
            <pc:sldMk cId="1212650819" sldId="317"/>
            <ac:grpSpMk id="45" creationId="{5FE9FE4C-C9E0-4C54-8010-EA9D29CD4D59}"/>
          </ac:grpSpMkLst>
        </pc:grpChg>
        <pc:picChg chg="mod">
          <ac:chgData name="PALANIAPPAN Devarajan" userId="0ccb0e75-6f62-4860-b5c8-e1d1cc272866" providerId="ADAL" clId="{4531E013-473D-4648-911B-96B8DADA2326}" dt="2024-01-16T07:40:56.210" v="2232" actId="26606"/>
          <ac:picMkLst>
            <pc:docMk/>
            <pc:sldMk cId="1212650819" sldId="317"/>
            <ac:picMk id="3" creationId="{0DC92360-AFDC-88DB-CA06-2D52C8772C76}"/>
          </ac:picMkLst>
        </pc:picChg>
      </pc:sldChg>
      <pc:sldChg chg="addSp delSp modSp mod modTransition setBg">
        <pc:chgData name="PALANIAPPAN Devarajan" userId="0ccb0e75-6f62-4860-b5c8-e1d1cc272866" providerId="ADAL" clId="{4531E013-473D-4648-911B-96B8DADA2326}" dt="2024-01-16T12:48:08.127" v="3130"/>
        <pc:sldMkLst>
          <pc:docMk/>
          <pc:sldMk cId="2339553640" sldId="318"/>
        </pc:sldMkLst>
        <pc:spChg chg="add del mod">
          <ac:chgData name="PALANIAPPAN Devarajan" userId="0ccb0e75-6f62-4860-b5c8-e1d1cc272866" providerId="ADAL" clId="{4531E013-473D-4648-911B-96B8DADA2326}" dt="2024-01-16T11:05:52.585" v="3012" actId="26606"/>
          <ac:spMkLst>
            <pc:docMk/>
            <pc:sldMk cId="2339553640" sldId="318"/>
            <ac:spMk id="170" creationId="{1FA14BF0-2782-FA1E-B66A-1FB223B73D2B}"/>
          </ac:spMkLst>
        </pc:spChg>
        <pc:spChg chg="add del">
          <ac:chgData name="PALANIAPPAN Devarajan" userId="0ccb0e75-6f62-4860-b5c8-e1d1cc272866" providerId="ADAL" clId="{4531E013-473D-4648-911B-96B8DADA2326}" dt="2024-01-16T10:02:12.533" v="2652" actId="26606"/>
          <ac:spMkLst>
            <pc:docMk/>
            <pc:sldMk cId="2339553640" sldId="318"/>
            <ac:spMk id="178" creationId="{FE1EC756-41E9-4FD6-AD48-EF46A28137B7}"/>
          </ac:spMkLst>
        </pc:spChg>
        <pc:spChg chg="add del">
          <ac:chgData name="PALANIAPPAN Devarajan" userId="0ccb0e75-6f62-4860-b5c8-e1d1cc272866" providerId="ADAL" clId="{4531E013-473D-4648-911B-96B8DADA2326}" dt="2024-01-16T10:02:12.533" v="2652" actId="26606"/>
          <ac:spMkLst>
            <pc:docMk/>
            <pc:sldMk cId="2339553640" sldId="318"/>
            <ac:spMk id="179" creationId="{E66F6371-9EA5-9354-29DC-1D07B921F79C}"/>
          </ac:spMkLst>
        </pc:spChg>
        <pc:spChg chg="add del">
          <ac:chgData name="PALANIAPPAN Devarajan" userId="0ccb0e75-6f62-4860-b5c8-e1d1cc272866" providerId="ADAL" clId="{4531E013-473D-4648-911B-96B8DADA2326}" dt="2024-01-16T10:00:48.513" v="2641" actId="26606"/>
          <ac:spMkLst>
            <pc:docMk/>
            <pc:sldMk cId="2339553640" sldId="318"/>
            <ac:spMk id="180" creationId="{058A14AF-9FB5-4CC7-BA35-E8E85D3EDF0E}"/>
          </ac:spMkLst>
        </pc:spChg>
        <pc:spChg chg="add del">
          <ac:chgData name="PALANIAPPAN Devarajan" userId="0ccb0e75-6f62-4860-b5c8-e1d1cc272866" providerId="ADAL" clId="{4531E013-473D-4648-911B-96B8DADA2326}" dt="2024-01-16T10:02:18.864" v="2654" actId="26606"/>
          <ac:spMkLst>
            <pc:docMk/>
            <pc:sldMk cId="2339553640" sldId="318"/>
            <ac:spMk id="181" creationId="{FE1EC756-41E9-4FD6-AD48-EF46A28137B7}"/>
          </ac:spMkLst>
        </pc:spChg>
        <pc:spChg chg="add del">
          <ac:chgData name="PALANIAPPAN Devarajan" userId="0ccb0e75-6f62-4860-b5c8-e1d1cc272866" providerId="ADAL" clId="{4531E013-473D-4648-911B-96B8DADA2326}" dt="2024-01-16T10:00:48.513" v="2641" actId="26606"/>
          <ac:spMkLst>
            <pc:docMk/>
            <pc:sldMk cId="2339553640" sldId="318"/>
            <ac:spMk id="182" creationId="{3A9A4357-BD1D-4622-A4FE-766E6AB8DE84}"/>
          </ac:spMkLst>
        </pc:spChg>
        <pc:spChg chg="add del">
          <ac:chgData name="PALANIAPPAN Devarajan" userId="0ccb0e75-6f62-4860-b5c8-e1d1cc272866" providerId="ADAL" clId="{4531E013-473D-4648-911B-96B8DADA2326}" dt="2024-01-16T10:02:18.864" v="2654" actId="26606"/>
          <ac:spMkLst>
            <pc:docMk/>
            <pc:sldMk cId="2339553640" sldId="318"/>
            <ac:spMk id="183" creationId="{E66F6371-9EA5-9354-29DC-1D07B921F79C}"/>
          </ac:spMkLst>
        </pc:spChg>
        <pc:spChg chg="add del">
          <ac:chgData name="PALANIAPPAN Devarajan" userId="0ccb0e75-6f62-4860-b5c8-e1d1cc272866" providerId="ADAL" clId="{4531E013-473D-4648-911B-96B8DADA2326}" dt="2024-01-16T10:00:48.513" v="2641" actId="26606"/>
          <ac:spMkLst>
            <pc:docMk/>
            <pc:sldMk cId="2339553640" sldId="318"/>
            <ac:spMk id="184" creationId="{E659831F-0D9A-4C63-9EBB-8435B85A440F}"/>
          </ac:spMkLst>
        </pc:spChg>
        <pc:spChg chg="add del">
          <ac:chgData name="PALANIAPPAN Devarajan" userId="0ccb0e75-6f62-4860-b5c8-e1d1cc272866" providerId="ADAL" clId="{4531E013-473D-4648-911B-96B8DADA2326}" dt="2024-01-16T10:03:24.877" v="2677" actId="26606"/>
          <ac:spMkLst>
            <pc:docMk/>
            <pc:sldMk cId="2339553640" sldId="318"/>
            <ac:spMk id="185" creationId="{FE1EC756-41E9-4FD6-AD48-EF46A28137B7}"/>
          </ac:spMkLst>
        </pc:spChg>
        <pc:spChg chg="add del">
          <ac:chgData name="PALANIAPPAN Devarajan" userId="0ccb0e75-6f62-4860-b5c8-e1d1cc272866" providerId="ADAL" clId="{4531E013-473D-4648-911B-96B8DADA2326}" dt="2024-01-16T10:00:48.513" v="2641" actId="26606"/>
          <ac:spMkLst>
            <pc:docMk/>
            <pc:sldMk cId="2339553640" sldId="318"/>
            <ac:spMk id="186" creationId="{E6995CE5-F890-4ABA-82A2-26507CE8D2A3}"/>
          </ac:spMkLst>
        </pc:spChg>
        <pc:spChg chg="add del">
          <ac:chgData name="PALANIAPPAN Devarajan" userId="0ccb0e75-6f62-4860-b5c8-e1d1cc272866" providerId="ADAL" clId="{4531E013-473D-4648-911B-96B8DADA2326}" dt="2024-01-16T10:02:22.257" v="2656" actId="26606"/>
          <ac:spMkLst>
            <pc:docMk/>
            <pc:sldMk cId="2339553640" sldId="318"/>
            <ac:spMk id="187" creationId="{D5B0017B-2ECA-49AF-B397-DC140825DF8D}"/>
          </ac:spMkLst>
        </pc:spChg>
        <pc:spChg chg="add del">
          <ac:chgData name="PALANIAPPAN Devarajan" userId="0ccb0e75-6f62-4860-b5c8-e1d1cc272866" providerId="ADAL" clId="{4531E013-473D-4648-911B-96B8DADA2326}" dt="2024-01-16T10:02:22.257" v="2656" actId="26606"/>
          <ac:spMkLst>
            <pc:docMk/>
            <pc:sldMk cId="2339553640" sldId="318"/>
            <ac:spMk id="189" creationId="{70E96339-907C-46C3-99AC-31179B6F0EBD}"/>
          </ac:spMkLst>
        </pc:spChg>
        <pc:spChg chg="add del">
          <ac:chgData name="PALANIAPPAN Devarajan" userId="0ccb0e75-6f62-4860-b5c8-e1d1cc272866" providerId="ADAL" clId="{4531E013-473D-4648-911B-96B8DADA2326}" dt="2024-01-16T10:00:57.161" v="2645" actId="26606"/>
          <ac:spMkLst>
            <pc:docMk/>
            <pc:sldMk cId="2339553640" sldId="318"/>
            <ac:spMk id="190" creationId="{9D25F302-27C5-414F-97F8-6EA0A6C028BA}"/>
          </ac:spMkLst>
        </pc:spChg>
        <pc:spChg chg="add del">
          <ac:chgData name="PALANIAPPAN Devarajan" userId="0ccb0e75-6f62-4860-b5c8-e1d1cc272866" providerId="ADAL" clId="{4531E013-473D-4648-911B-96B8DADA2326}" dt="2024-01-16T10:00:57.161" v="2645" actId="26606"/>
          <ac:spMkLst>
            <pc:docMk/>
            <pc:sldMk cId="2339553640" sldId="318"/>
            <ac:spMk id="191" creationId="{7262C87B-205C-4719-AC60-AF13E94F1F8A}"/>
          </ac:spMkLst>
        </pc:spChg>
        <pc:spChg chg="add del">
          <ac:chgData name="PALANIAPPAN Devarajan" userId="0ccb0e75-6f62-4860-b5c8-e1d1cc272866" providerId="ADAL" clId="{4531E013-473D-4648-911B-96B8DADA2326}" dt="2024-01-16T10:00:57.161" v="2645" actId="26606"/>
          <ac:spMkLst>
            <pc:docMk/>
            <pc:sldMk cId="2339553640" sldId="318"/>
            <ac:spMk id="192" creationId="{830A36F8-48C2-4842-A87B-8CE8DF4E7FD2}"/>
          </ac:spMkLst>
        </pc:spChg>
        <pc:spChg chg="add del">
          <ac:chgData name="PALANIAPPAN Devarajan" userId="0ccb0e75-6f62-4860-b5c8-e1d1cc272866" providerId="ADAL" clId="{4531E013-473D-4648-911B-96B8DADA2326}" dt="2024-01-16T10:00:57.161" v="2645" actId="26606"/>
          <ac:spMkLst>
            <pc:docMk/>
            <pc:sldMk cId="2339553640" sldId="318"/>
            <ac:spMk id="193" creationId="{8F451A30-466B-4996-9BA5-CD6ABCC6D558}"/>
          </ac:spMkLst>
        </pc:spChg>
        <pc:spChg chg="add del">
          <ac:chgData name="PALANIAPPAN Devarajan" userId="0ccb0e75-6f62-4860-b5c8-e1d1cc272866" providerId="ADAL" clId="{4531E013-473D-4648-911B-96B8DADA2326}" dt="2024-01-16T10:00:57.161" v="2645" actId="26606"/>
          <ac:spMkLst>
            <pc:docMk/>
            <pc:sldMk cId="2339553640" sldId="318"/>
            <ac:spMk id="194" creationId="{1FA14BF0-2782-FA1E-B66A-1FB223B73D2B}"/>
          </ac:spMkLst>
        </pc:spChg>
        <pc:spChg chg="add del">
          <ac:chgData name="PALANIAPPAN Devarajan" userId="0ccb0e75-6f62-4860-b5c8-e1d1cc272866" providerId="ADAL" clId="{4531E013-473D-4648-911B-96B8DADA2326}" dt="2024-01-16T10:02:22.257" v="2656" actId="26606"/>
          <ac:spMkLst>
            <pc:docMk/>
            <pc:sldMk cId="2339553640" sldId="318"/>
            <ac:spMk id="195" creationId="{28D31E1B-0407-4223-9642-0B642CBF57D9}"/>
          </ac:spMkLst>
        </pc:spChg>
        <pc:spChg chg="add del">
          <ac:chgData name="PALANIAPPAN Devarajan" userId="0ccb0e75-6f62-4860-b5c8-e1d1cc272866" providerId="ADAL" clId="{4531E013-473D-4648-911B-96B8DADA2326}" dt="2024-01-16T10:03:24.877" v="2677" actId="26606"/>
          <ac:spMkLst>
            <pc:docMk/>
            <pc:sldMk cId="2339553640" sldId="318"/>
            <ac:spMk id="197" creationId="{E66F6371-9EA5-9354-29DC-1D07B921F79C}"/>
          </ac:spMkLst>
        </pc:spChg>
        <pc:spChg chg="add del">
          <ac:chgData name="PALANIAPPAN Devarajan" userId="0ccb0e75-6f62-4860-b5c8-e1d1cc272866" providerId="ADAL" clId="{4531E013-473D-4648-911B-96B8DADA2326}" dt="2024-01-16T10:03:30.222" v="2679" actId="26606"/>
          <ac:spMkLst>
            <pc:docMk/>
            <pc:sldMk cId="2339553640" sldId="318"/>
            <ac:spMk id="200" creationId="{28D31E1B-0407-4223-9642-0B642CBF57D9}"/>
          </ac:spMkLst>
        </pc:spChg>
        <pc:spChg chg="add del">
          <ac:chgData name="PALANIAPPAN Devarajan" userId="0ccb0e75-6f62-4860-b5c8-e1d1cc272866" providerId="ADAL" clId="{4531E013-473D-4648-911B-96B8DADA2326}" dt="2024-01-16T10:02:28.915" v="2658" actId="26606"/>
          <ac:spMkLst>
            <pc:docMk/>
            <pc:sldMk cId="2339553640" sldId="318"/>
            <ac:spMk id="201" creationId="{058A14AF-9FB5-4CC7-BA35-E8E85D3EDF0E}"/>
          </ac:spMkLst>
        </pc:spChg>
        <pc:spChg chg="add del">
          <ac:chgData name="PALANIAPPAN Devarajan" userId="0ccb0e75-6f62-4860-b5c8-e1d1cc272866" providerId="ADAL" clId="{4531E013-473D-4648-911B-96B8DADA2326}" dt="2024-01-16T10:02:28.915" v="2658" actId="26606"/>
          <ac:spMkLst>
            <pc:docMk/>
            <pc:sldMk cId="2339553640" sldId="318"/>
            <ac:spMk id="202" creationId="{3A9A4357-BD1D-4622-A4FE-766E6AB8DE84}"/>
          </ac:spMkLst>
        </pc:spChg>
        <pc:spChg chg="add del">
          <ac:chgData name="PALANIAPPAN Devarajan" userId="0ccb0e75-6f62-4860-b5c8-e1d1cc272866" providerId="ADAL" clId="{4531E013-473D-4648-911B-96B8DADA2326}" dt="2024-01-16T10:02:28.915" v="2658" actId="26606"/>
          <ac:spMkLst>
            <pc:docMk/>
            <pc:sldMk cId="2339553640" sldId="318"/>
            <ac:spMk id="203" creationId="{E659831F-0D9A-4C63-9EBB-8435B85A440F}"/>
          </ac:spMkLst>
        </pc:spChg>
        <pc:spChg chg="add del">
          <ac:chgData name="PALANIAPPAN Devarajan" userId="0ccb0e75-6f62-4860-b5c8-e1d1cc272866" providerId="ADAL" clId="{4531E013-473D-4648-911B-96B8DADA2326}" dt="2024-01-16T10:02:28.915" v="2658" actId="26606"/>
          <ac:spMkLst>
            <pc:docMk/>
            <pc:sldMk cId="2339553640" sldId="318"/>
            <ac:spMk id="204" creationId="{E6995CE5-F890-4ABA-82A2-26507CE8D2A3}"/>
          </ac:spMkLst>
        </pc:spChg>
        <pc:spChg chg="add del">
          <ac:chgData name="PALANIAPPAN Devarajan" userId="0ccb0e75-6f62-4860-b5c8-e1d1cc272866" providerId="ADAL" clId="{4531E013-473D-4648-911B-96B8DADA2326}" dt="2024-01-16T10:03:30.222" v="2679" actId="26606"/>
          <ac:spMkLst>
            <pc:docMk/>
            <pc:sldMk cId="2339553640" sldId="318"/>
            <ac:spMk id="211" creationId="{D5B0017B-2ECA-49AF-B397-DC140825DF8D}"/>
          </ac:spMkLst>
        </pc:spChg>
        <pc:spChg chg="add del">
          <ac:chgData name="PALANIAPPAN Devarajan" userId="0ccb0e75-6f62-4860-b5c8-e1d1cc272866" providerId="ADAL" clId="{4531E013-473D-4648-911B-96B8DADA2326}" dt="2024-01-16T10:03:30.222" v="2679" actId="26606"/>
          <ac:spMkLst>
            <pc:docMk/>
            <pc:sldMk cId="2339553640" sldId="318"/>
            <ac:spMk id="212" creationId="{70E96339-907C-46C3-99AC-31179B6F0EBD}"/>
          </ac:spMkLst>
        </pc:spChg>
        <pc:spChg chg="add del">
          <ac:chgData name="PALANIAPPAN Devarajan" userId="0ccb0e75-6f62-4860-b5c8-e1d1cc272866" providerId="ADAL" clId="{4531E013-473D-4648-911B-96B8DADA2326}" dt="2024-01-16T10:03:02.370" v="2668" actId="26606"/>
          <ac:spMkLst>
            <pc:docMk/>
            <pc:sldMk cId="2339553640" sldId="318"/>
            <ac:spMk id="222" creationId="{058A14AF-9FB5-4CC7-BA35-E8E85D3EDF0E}"/>
          </ac:spMkLst>
        </pc:spChg>
        <pc:spChg chg="add del">
          <ac:chgData name="PALANIAPPAN Devarajan" userId="0ccb0e75-6f62-4860-b5c8-e1d1cc272866" providerId="ADAL" clId="{4531E013-473D-4648-911B-96B8DADA2326}" dt="2024-01-16T10:03:02.370" v="2668" actId="26606"/>
          <ac:spMkLst>
            <pc:docMk/>
            <pc:sldMk cId="2339553640" sldId="318"/>
            <ac:spMk id="223" creationId="{3A9A4357-BD1D-4622-A4FE-766E6AB8DE84}"/>
          </ac:spMkLst>
        </pc:spChg>
        <pc:spChg chg="add del">
          <ac:chgData name="PALANIAPPAN Devarajan" userId="0ccb0e75-6f62-4860-b5c8-e1d1cc272866" providerId="ADAL" clId="{4531E013-473D-4648-911B-96B8DADA2326}" dt="2024-01-16T10:03:02.370" v="2668" actId="26606"/>
          <ac:spMkLst>
            <pc:docMk/>
            <pc:sldMk cId="2339553640" sldId="318"/>
            <ac:spMk id="224" creationId="{E659831F-0D9A-4C63-9EBB-8435B85A440F}"/>
          </ac:spMkLst>
        </pc:spChg>
        <pc:spChg chg="add del">
          <ac:chgData name="PALANIAPPAN Devarajan" userId="0ccb0e75-6f62-4860-b5c8-e1d1cc272866" providerId="ADAL" clId="{4531E013-473D-4648-911B-96B8DADA2326}" dt="2024-01-16T10:03:02.370" v="2668" actId="26606"/>
          <ac:spMkLst>
            <pc:docMk/>
            <pc:sldMk cId="2339553640" sldId="318"/>
            <ac:spMk id="225" creationId="{E6995CE5-F890-4ABA-82A2-26507CE8D2A3}"/>
          </ac:spMkLst>
        </pc:spChg>
        <pc:spChg chg="add del">
          <ac:chgData name="PALANIAPPAN Devarajan" userId="0ccb0e75-6f62-4860-b5c8-e1d1cc272866" providerId="ADAL" clId="{4531E013-473D-4648-911B-96B8DADA2326}" dt="2024-01-16T10:03:07.128" v="2670" actId="26606"/>
          <ac:spMkLst>
            <pc:docMk/>
            <pc:sldMk cId="2339553640" sldId="318"/>
            <ac:spMk id="227" creationId="{FE1EC756-41E9-4FD6-AD48-EF46A28137B7}"/>
          </ac:spMkLst>
        </pc:spChg>
        <pc:spChg chg="add del">
          <ac:chgData name="PALANIAPPAN Devarajan" userId="0ccb0e75-6f62-4860-b5c8-e1d1cc272866" providerId="ADAL" clId="{4531E013-473D-4648-911B-96B8DADA2326}" dt="2024-01-16T10:03:07.128" v="2670" actId="26606"/>
          <ac:spMkLst>
            <pc:docMk/>
            <pc:sldMk cId="2339553640" sldId="318"/>
            <ac:spMk id="228" creationId="{E66F6371-9EA5-9354-29DC-1D07B921F79C}"/>
          </ac:spMkLst>
        </pc:spChg>
        <pc:spChg chg="add del">
          <ac:chgData name="PALANIAPPAN Devarajan" userId="0ccb0e75-6f62-4860-b5c8-e1d1cc272866" providerId="ADAL" clId="{4531E013-473D-4648-911B-96B8DADA2326}" dt="2024-01-16T11:05:52.585" v="3012" actId="26606"/>
          <ac:spMkLst>
            <pc:docMk/>
            <pc:sldMk cId="2339553640" sldId="318"/>
            <ac:spMk id="231" creationId="{28D31E1B-0407-4223-9642-0B642CBF57D9}"/>
          </ac:spMkLst>
        </pc:spChg>
        <pc:spChg chg="add del">
          <ac:chgData name="PALANIAPPAN Devarajan" userId="0ccb0e75-6f62-4860-b5c8-e1d1cc272866" providerId="ADAL" clId="{4531E013-473D-4648-911B-96B8DADA2326}" dt="2024-01-16T11:05:52.585" v="3012" actId="26606"/>
          <ac:spMkLst>
            <pc:docMk/>
            <pc:sldMk cId="2339553640" sldId="318"/>
            <ac:spMk id="238" creationId="{D5B0017B-2ECA-49AF-B397-DC140825DF8D}"/>
          </ac:spMkLst>
        </pc:spChg>
        <pc:spChg chg="add del">
          <ac:chgData name="PALANIAPPAN Devarajan" userId="0ccb0e75-6f62-4860-b5c8-e1d1cc272866" providerId="ADAL" clId="{4531E013-473D-4648-911B-96B8DADA2326}" dt="2024-01-16T11:05:52.585" v="3012" actId="26606"/>
          <ac:spMkLst>
            <pc:docMk/>
            <pc:sldMk cId="2339553640" sldId="318"/>
            <ac:spMk id="240" creationId="{70E96339-907C-46C3-99AC-31179B6F0EBD}"/>
          </ac:spMkLst>
        </pc:spChg>
        <pc:grpChg chg="add del">
          <ac:chgData name="PALANIAPPAN Devarajan" userId="0ccb0e75-6f62-4860-b5c8-e1d1cc272866" providerId="ADAL" clId="{4531E013-473D-4648-911B-96B8DADA2326}" dt="2024-01-16T10:02:22.257" v="2656" actId="26606"/>
          <ac:grpSpMkLst>
            <pc:docMk/>
            <pc:sldMk cId="2339553640" sldId="318"/>
            <ac:grpSpMk id="196" creationId="{AE1C45F0-260A-458C-96ED-C1F6D2151219}"/>
          </ac:grpSpMkLst>
        </pc:grpChg>
        <pc:grpChg chg="add del">
          <ac:chgData name="PALANIAPPAN Devarajan" userId="0ccb0e75-6f62-4860-b5c8-e1d1cc272866" providerId="ADAL" clId="{4531E013-473D-4648-911B-96B8DADA2326}" dt="2024-01-16T10:03:30.222" v="2679" actId="26606"/>
          <ac:grpSpMkLst>
            <pc:docMk/>
            <pc:sldMk cId="2339553640" sldId="318"/>
            <ac:grpSpMk id="205" creationId="{AE1C45F0-260A-458C-96ED-C1F6D2151219}"/>
          </ac:grpSpMkLst>
        </pc:grpChg>
        <pc:grpChg chg="add del">
          <ac:chgData name="PALANIAPPAN Devarajan" userId="0ccb0e75-6f62-4860-b5c8-e1d1cc272866" providerId="ADAL" clId="{4531E013-473D-4648-911B-96B8DADA2326}" dt="2024-01-16T10:02:35.786" v="2660" actId="26606"/>
          <ac:grpSpMkLst>
            <pc:docMk/>
            <pc:sldMk cId="2339553640" sldId="318"/>
            <ac:grpSpMk id="206" creationId="{6258F736-B256-8039-9DC6-F4E49A5C5AD5}"/>
          </ac:grpSpMkLst>
        </pc:grpChg>
        <pc:grpChg chg="add del">
          <ac:chgData name="PALANIAPPAN Devarajan" userId="0ccb0e75-6f62-4860-b5c8-e1d1cc272866" providerId="ADAL" clId="{4531E013-473D-4648-911B-96B8DADA2326}" dt="2024-01-16T10:02:41.026" v="2662" actId="26606"/>
          <ac:grpSpMkLst>
            <pc:docMk/>
            <pc:sldMk cId="2339553640" sldId="318"/>
            <ac:grpSpMk id="210" creationId="{1FD67D68-9B83-C338-8342-3348D8F22347}"/>
          </ac:grpSpMkLst>
        </pc:grpChg>
        <pc:grpChg chg="add del">
          <ac:chgData name="PALANIAPPAN Devarajan" userId="0ccb0e75-6f62-4860-b5c8-e1d1cc272866" providerId="ADAL" clId="{4531E013-473D-4648-911B-96B8DADA2326}" dt="2024-01-16T10:02:47.364" v="2664" actId="26606"/>
          <ac:grpSpMkLst>
            <pc:docMk/>
            <pc:sldMk cId="2339553640" sldId="318"/>
            <ac:grpSpMk id="214" creationId="{31C49F18-8757-4E87-5C2E-9D6D7B82BA3B}"/>
          </ac:grpSpMkLst>
        </pc:grpChg>
        <pc:grpChg chg="add del">
          <ac:chgData name="PALANIAPPAN Devarajan" userId="0ccb0e75-6f62-4860-b5c8-e1d1cc272866" providerId="ADAL" clId="{4531E013-473D-4648-911B-96B8DADA2326}" dt="2024-01-16T10:03:44.089" v="2683" actId="26606"/>
          <ac:grpSpMkLst>
            <pc:docMk/>
            <pc:sldMk cId="2339553640" sldId="318"/>
            <ac:grpSpMk id="217" creationId="{31C49F18-8757-4E87-5C2E-9D6D7B82BA3B}"/>
          </ac:grpSpMkLst>
        </pc:grpChg>
        <pc:grpChg chg="add del">
          <ac:chgData name="PALANIAPPAN Devarajan" userId="0ccb0e75-6f62-4860-b5c8-e1d1cc272866" providerId="ADAL" clId="{4531E013-473D-4648-911B-96B8DADA2326}" dt="2024-01-16T10:02:57.383" v="2666" actId="26606"/>
          <ac:grpSpMkLst>
            <pc:docMk/>
            <pc:sldMk cId="2339553640" sldId="318"/>
            <ac:grpSpMk id="218" creationId="{6258F736-B256-8039-9DC6-F4E49A5C5AD5}"/>
          </ac:grpSpMkLst>
        </pc:grpChg>
        <pc:grpChg chg="add del">
          <ac:chgData name="PALANIAPPAN Devarajan" userId="0ccb0e75-6f62-4860-b5c8-e1d1cc272866" providerId="ADAL" clId="{4531E013-473D-4648-911B-96B8DADA2326}" dt="2024-01-16T11:05:52.585" v="3012" actId="26606"/>
          <ac:grpSpMkLst>
            <pc:docMk/>
            <pc:sldMk cId="2339553640" sldId="318"/>
            <ac:grpSpMk id="233" creationId="{AE1C45F0-260A-458C-96ED-C1F6D2151219}"/>
          </ac:grpSpMkLst>
        </pc:grpChg>
        <pc:graphicFrameChg chg="add mod modGraphic">
          <ac:chgData name="PALANIAPPAN Devarajan" userId="0ccb0e75-6f62-4860-b5c8-e1d1cc272866" providerId="ADAL" clId="{4531E013-473D-4648-911B-96B8DADA2326}" dt="2024-01-16T11:05:52.585" v="3012" actId="26606"/>
          <ac:graphicFrameMkLst>
            <pc:docMk/>
            <pc:sldMk cId="2339553640" sldId="318"/>
            <ac:graphicFrameMk id="12" creationId="{BFDA9FF4-2085-DF74-8E4B-A907E3DFC59D}"/>
          </ac:graphicFrameMkLst>
        </pc:graphicFrameChg>
        <pc:graphicFrameChg chg="add del">
          <ac:chgData name="PALANIAPPAN Devarajan" userId="0ccb0e75-6f62-4860-b5c8-e1d1cc272866" providerId="ADAL" clId="{4531E013-473D-4648-911B-96B8DADA2326}" dt="2024-01-16T10:00:54.191" v="2643" actId="26606"/>
          <ac:graphicFrameMkLst>
            <pc:docMk/>
            <pc:sldMk cId="2339553640" sldId="318"/>
            <ac:graphicFrameMk id="177" creationId="{48ED2A7F-C0EC-E22B-8966-AF6016FE0113}"/>
          </ac:graphicFrameMkLst>
        </pc:graphicFrameChg>
        <pc:cxnChg chg="add del">
          <ac:chgData name="PALANIAPPAN Devarajan" userId="0ccb0e75-6f62-4860-b5c8-e1d1cc272866" providerId="ADAL" clId="{4531E013-473D-4648-911B-96B8DADA2326}" dt="2024-01-16T10:03:44.104" v="2684" actId="26606"/>
          <ac:cxnSpMkLst>
            <pc:docMk/>
            <pc:sldMk cId="2339553640" sldId="318"/>
            <ac:cxnSpMk id="175" creationId="{1503BFE4-729B-D9D0-C17B-501E6AF1127A}"/>
          </ac:cxnSpMkLst>
        </pc:cxnChg>
        <pc:cxnChg chg="add del">
          <ac:chgData name="PALANIAPPAN Devarajan" userId="0ccb0e75-6f62-4860-b5c8-e1d1cc272866" providerId="ADAL" clId="{4531E013-473D-4648-911B-96B8DADA2326}" dt="2024-01-16T10:00:54.191" v="2643" actId="26606"/>
          <ac:cxnSpMkLst>
            <pc:docMk/>
            <pc:sldMk cId="2339553640" sldId="318"/>
            <ac:cxnSpMk id="188" creationId="{1503BFE4-729B-D9D0-C17B-501E6AF1127A}"/>
          </ac:cxnSpMkLst>
        </pc:cxnChg>
        <pc:cxnChg chg="add del">
          <ac:chgData name="PALANIAPPAN Devarajan" userId="0ccb0e75-6f62-4860-b5c8-e1d1cc272866" providerId="ADAL" clId="{4531E013-473D-4648-911B-96B8DADA2326}" dt="2024-01-16T10:02:22.257" v="2656" actId="26606"/>
          <ac:cxnSpMkLst>
            <pc:docMk/>
            <pc:sldMk cId="2339553640" sldId="318"/>
            <ac:cxnSpMk id="199" creationId="{6CF1BAF6-AD41-4082-B212-8A1F9A2E8779}"/>
          </ac:cxnSpMkLst>
        </pc:cxnChg>
        <pc:cxnChg chg="add del">
          <ac:chgData name="PALANIAPPAN Devarajan" userId="0ccb0e75-6f62-4860-b5c8-e1d1cc272866" providerId="ADAL" clId="{4531E013-473D-4648-911B-96B8DADA2326}" dt="2024-01-16T10:03:30.222" v="2679" actId="26606"/>
          <ac:cxnSpMkLst>
            <pc:docMk/>
            <pc:sldMk cId="2339553640" sldId="318"/>
            <ac:cxnSpMk id="213" creationId="{6CF1BAF6-AD41-4082-B212-8A1F9A2E8779}"/>
          </ac:cxnSpMkLst>
        </pc:cxnChg>
        <pc:cxnChg chg="add del">
          <ac:chgData name="PALANIAPPAN Devarajan" userId="0ccb0e75-6f62-4860-b5c8-e1d1cc272866" providerId="ADAL" clId="{4531E013-473D-4648-911B-96B8DADA2326}" dt="2024-01-16T10:03:36.400" v="2681" actId="26606"/>
          <ac:cxnSpMkLst>
            <pc:docMk/>
            <pc:sldMk cId="2339553640" sldId="318"/>
            <ac:cxnSpMk id="215" creationId="{1503BFE4-729B-D9D0-C17B-501E6AF1127A}"/>
          </ac:cxnSpMkLst>
        </pc:cxnChg>
        <pc:cxnChg chg="add del">
          <ac:chgData name="PALANIAPPAN Devarajan" userId="0ccb0e75-6f62-4860-b5c8-e1d1cc272866" providerId="ADAL" clId="{4531E013-473D-4648-911B-96B8DADA2326}" dt="2024-01-16T11:05:52.585" v="3012" actId="26606"/>
          <ac:cxnSpMkLst>
            <pc:docMk/>
            <pc:sldMk cId="2339553640" sldId="318"/>
            <ac:cxnSpMk id="226" creationId="{1503BFE4-729B-D9D0-C17B-501E6AF1127A}"/>
          </ac:cxnSpMkLst>
        </pc:cxnChg>
        <pc:cxnChg chg="add del">
          <ac:chgData name="PALANIAPPAN Devarajan" userId="0ccb0e75-6f62-4860-b5c8-e1d1cc272866" providerId="ADAL" clId="{4531E013-473D-4648-911B-96B8DADA2326}" dt="2024-01-16T11:05:52.585" v="3012" actId="26606"/>
          <ac:cxnSpMkLst>
            <pc:docMk/>
            <pc:sldMk cId="2339553640" sldId="318"/>
            <ac:cxnSpMk id="242" creationId="{6CF1BAF6-AD41-4082-B212-8A1F9A2E8779}"/>
          </ac:cxnSpMkLst>
        </pc:cxnChg>
      </pc:sldChg>
      <pc:sldChg chg="addSp delSp modSp mod modTransition setBg">
        <pc:chgData name="PALANIAPPAN Devarajan" userId="0ccb0e75-6f62-4860-b5c8-e1d1cc272866" providerId="ADAL" clId="{4531E013-473D-4648-911B-96B8DADA2326}" dt="2024-01-16T12:48:08.127" v="3130"/>
        <pc:sldMkLst>
          <pc:docMk/>
          <pc:sldMk cId="2803037194" sldId="319"/>
        </pc:sldMkLst>
        <pc:spChg chg="del">
          <ac:chgData name="PALANIAPPAN Devarajan" userId="0ccb0e75-6f62-4860-b5c8-e1d1cc272866" providerId="ADAL" clId="{4531E013-473D-4648-911B-96B8DADA2326}" dt="2024-01-16T07:14:11.846" v="1987" actId="26606"/>
          <ac:spMkLst>
            <pc:docMk/>
            <pc:sldMk cId="2803037194" sldId="319"/>
            <ac:spMk id="8" creationId="{42A4FC2C-047E-45A5-965D-8E1E3BF09BC6}"/>
          </ac:spMkLst>
        </pc:spChg>
        <pc:spChg chg="add del">
          <ac:chgData name="PALANIAPPAN Devarajan" userId="0ccb0e75-6f62-4860-b5c8-e1d1cc272866" providerId="ADAL" clId="{4531E013-473D-4648-911B-96B8DADA2326}" dt="2024-01-16T07:15:00.819" v="2013" actId="26606"/>
          <ac:spMkLst>
            <pc:docMk/>
            <pc:sldMk cId="2803037194" sldId="319"/>
            <ac:spMk id="20" creationId="{22F15A2D-2324-487D-A02A-BF46C5C580EB}"/>
          </ac:spMkLst>
        </pc:spChg>
        <pc:spChg chg="add del">
          <ac:chgData name="PALANIAPPAN Devarajan" userId="0ccb0e75-6f62-4860-b5c8-e1d1cc272866" providerId="ADAL" clId="{4531E013-473D-4648-911B-96B8DADA2326}" dt="2024-01-16T07:15:00.819" v="2013" actId="26606"/>
          <ac:spMkLst>
            <pc:docMk/>
            <pc:sldMk cId="2803037194" sldId="319"/>
            <ac:spMk id="22" creationId="{17A7F34E-D418-47E2-9F86-2C45BBC31210}"/>
          </ac:spMkLst>
        </pc:spChg>
        <pc:spChg chg="add del">
          <ac:chgData name="PALANIAPPAN Devarajan" userId="0ccb0e75-6f62-4860-b5c8-e1d1cc272866" providerId="ADAL" clId="{4531E013-473D-4648-911B-96B8DADA2326}" dt="2024-01-16T07:15:00.819" v="2013" actId="26606"/>
          <ac:spMkLst>
            <pc:docMk/>
            <pc:sldMk cId="2803037194" sldId="319"/>
            <ac:spMk id="24" creationId="{2AEAFA59-923A-4F54-8B49-44C970BCC323}"/>
          </ac:spMkLst>
        </pc:spChg>
        <pc:spChg chg="add del">
          <ac:chgData name="PALANIAPPAN Devarajan" userId="0ccb0e75-6f62-4860-b5c8-e1d1cc272866" providerId="ADAL" clId="{4531E013-473D-4648-911B-96B8DADA2326}" dt="2024-01-16T07:14:31.860" v="1990" actId="26606"/>
          <ac:spMkLst>
            <pc:docMk/>
            <pc:sldMk cId="2803037194" sldId="319"/>
            <ac:spMk id="29" creationId="{22F15A2D-2324-487D-A02A-BF46C5C580EB}"/>
          </ac:spMkLst>
        </pc:spChg>
        <pc:spChg chg="add del">
          <ac:chgData name="PALANIAPPAN Devarajan" userId="0ccb0e75-6f62-4860-b5c8-e1d1cc272866" providerId="ADAL" clId="{4531E013-473D-4648-911B-96B8DADA2326}" dt="2024-01-16T07:14:31.860" v="1990" actId="26606"/>
          <ac:spMkLst>
            <pc:docMk/>
            <pc:sldMk cId="2803037194" sldId="319"/>
            <ac:spMk id="31" creationId="{17A7F34E-D418-47E2-9F86-2C45BBC31210}"/>
          </ac:spMkLst>
        </pc:spChg>
        <pc:spChg chg="add del">
          <ac:chgData name="PALANIAPPAN Devarajan" userId="0ccb0e75-6f62-4860-b5c8-e1d1cc272866" providerId="ADAL" clId="{4531E013-473D-4648-911B-96B8DADA2326}" dt="2024-01-16T07:14:31.860" v="1990" actId="26606"/>
          <ac:spMkLst>
            <pc:docMk/>
            <pc:sldMk cId="2803037194" sldId="319"/>
            <ac:spMk id="33" creationId="{2AEAFA59-923A-4F54-8B49-44C970BCC323}"/>
          </ac:spMkLst>
        </pc:spChg>
        <pc:spChg chg="add del">
          <ac:chgData name="PALANIAPPAN Devarajan" userId="0ccb0e75-6f62-4860-b5c8-e1d1cc272866" providerId="ADAL" clId="{4531E013-473D-4648-911B-96B8DADA2326}" dt="2024-01-16T07:14:34.749" v="1992" actId="26606"/>
          <ac:spMkLst>
            <pc:docMk/>
            <pc:sldMk cId="2803037194" sldId="319"/>
            <ac:spMk id="35" creationId="{3776B14B-F2F4-4825-8DA8-8C7A0F2B3960}"/>
          </ac:spMkLst>
        </pc:spChg>
        <pc:spChg chg="add del">
          <ac:chgData name="PALANIAPPAN Devarajan" userId="0ccb0e75-6f62-4860-b5c8-e1d1cc272866" providerId="ADAL" clId="{4531E013-473D-4648-911B-96B8DADA2326}" dt="2024-01-16T07:14:34.749" v="1992" actId="26606"/>
          <ac:spMkLst>
            <pc:docMk/>
            <pc:sldMk cId="2803037194" sldId="319"/>
            <ac:spMk id="36" creationId="{2215C6C6-E45C-4179-9FC1-E8A4C1D47430}"/>
          </ac:spMkLst>
        </pc:spChg>
        <pc:spChg chg="add del">
          <ac:chgData name="PALANIAPPAN Devarajan" userId="0ccb0e75-6f62-4860-b5c8-e1d1cc272866" providerId="ADAL" clId="{4531E013-473D-4648-911B-96B8DADA2326}" dt="2024-01-16T07:14:36.180" v="1994" actId="26606"/>
          <ac:spMkLst>
            <pc:docMk/>
            <pc:sldMk cId="2803037194" sldId="319"/>
            <ac:spMk id="40" creationId="{3DAD86CA-8235-409B-982B-5E7A033E2392}"/>
          </ac:spMkLst>
        </pc:spChg>
        <pc:spChg chg="add del">
          <ac:chgData name="PALANIAPPAN Devarajan" userId="0ccb0e75-6f62-4860-b5c8-e1d1cc272866" providerId="ADAL" clId="{4531E013-473D-4648-911B-96B8DADA2326}" dt="2024-01-16T07:14:36.180" v="1994" actId="26606"/>
          <ac:spMkLst>
            <pc:docMk/>
            <pc:sldMk cId="2803037194" sldId="319"/>
            <ac:spMk id="41" creationId="{9F234FBA-3501-47B4-AE0C-AA4AFBC8F603}"/>
          </ac:spMkLst>
        </pc:spChg>
        <pc:spChg chg="add del">
          <ac:chgData name="PALANIAPPAN Devarajan" userId="0ccb0e75-6f62-4860-b5c8-e1d1cc272866" providerId="ADAL" clId="{4531E013-473D-4648-911B-96B8DADA2326}" dt="2024-01-16T07:14:36.180" v="1994" actId="26606"/>
          <ac:spMkLst>
            <pc:docMk/>
            <pc:sldMk cId="2803037194" sldId="319"/>
            <ac:spMk id="42" creationId="{B5EF893B-0491-416E-9D33-BADE9600792A}"/>
          </ac:spMkLst>
        </pc:spChg>
        <pc:spChg chg="add del">
          <ac:chgData name="PALANIAPPAN Devarajan" userId="0ccb0e75-6f62-4860-b5c8-e1d1cc272866" providerId="ADAL" clId="{4531E013-473D-4648-911B-96B8DADA2326}" dt="2024-01-16T07:14:37.971" v="1996" actId="26606"/>
          <ac:spMkLst>
            <pc:docMk/>
            <pc:sldMk cId="2803037194" sldId="319"/>
            <ac:spMk id="45" creationId="{2215C6C6-E45C-4179-9FC1-E8A4C1D47430}"/>
          </ac:spMkLst>
        </pc:spChg>
        <pc:spChg chg="add del">
          <ac:chgData name="PALANIAPPAN Devarajan" userId="0ccb0e75-6f62-4860-b5c8-e1d1cc272866" providerId="ADAL" clId="{4531E013-473D-4648-911B-96B8DADA2326}" dt="2024-01-16T07:14:37.971" v="1996" actId="26606"/>
          <ac:spMkLst>
            <pc:docMk/>
            <pc:sldMk cId="2803037194" sldId="319"/>
            <ac:spMk id="48" creationId="{3776B14B-F2F4-4825-8DA8-8C7A0F2B3960}"/>
          </ac:spMkLst>
        </pc:spChg>
        <pc:spChg chg="add del">
          <ac:chgData name="PALANIAPPAN Devarajan" userId="0ccb0e75-6f62-4860-b5c8-e1d1cc272866" providerId="ADAL" clId="{4531E013-473D-4648-911B-96B8DADA2326}" dt="2024-01-16T07:14:39.300" v="1998" actId="26606"/>
          <ac:spMkLst>
            <pc:docMk/>
            <pc:sldMk cId="2803037194" sldId="319"/>
            <ac:spMk id="50" creationId="{3DAD86CA-8235-409B-982B-5E7A033E2392}"/>
          </ac:spMkLst>
        </pc:spChg>
        <pc:spChg chg="add del">
          <ac:chgData name="PALANIAPPAN Devarajan" userId="0ccb0e75-6f62-4860-b5c8-e1d1cc272866" providerId="ADAL" clId="{4531E013-473D-4648-911B-96B8DADA2326}" dt="2024-01-16T07:14:39.300" v="1998" actId="26606"/>
          <ac:spMkLst>
            <pc:docMk/>
            <pc:sldMk cId="2803037194" sldId="319"/>
            <ac:spMk id="51" creationId="{9F234FBA-3501-47B4-AE0C-AA4AFBC8F603}"/>
          </ac:spMkLst>
        </pc:spChg>
        <pc:spChg chg="add del">
          <ac:chgData name="PALANIAPPAN Devarajan" userId="0ccb0e75-6f62-4860-b5c8-e1d1cc272866" providerId="ADAL" clId="{4531E013-473D-4648-911B-96B8DADA2326}" dt="2024-01-16T07:14:39.300" v="1998" actId="26606"/>
          <ac:spMkLst>
            <pc:docMk/>
            <pc:sldMk cId="2803037194" sldId="319"/>
            <ac:spMk id="52" creationId="{B5EF893B-0491-416E-9D33-BADE9600792A}"/>
          </ac:spMkLst>
        </pc:spChg>
        <pc:spChg chg="add del">
          <ac:chgData name="PALANIAPPAN Devarajan" userId="0ccb0e75-6f62-4860-b5c8-e1d1cc272866" providerId="ADAL" clId="{4531E013-473D-4648-911B-96B8DADA2326}" dt="2024-01-16T07:14:43.215" v="2000" actId="26606"/>
          <ac:spMkLst>
            <pc:docMk/>
            <pc:sldMk cId="2803037194" sldId="319"/>
            <ac:spMk id="55" creationId="{2215C6C6-E45C-4179-9FC1-E8A4C1D47430}"/>
          </ac:spMkLst>
        </pc:spChg>
        <pc:spChg chg="add del">
          <ac:chgData name="PALANIAPPAN Devarajan" userId="0ccb0e75-6f62-4860-b5c8-e1d1cc272866" providerId="ADAL" clId="{4531E013-473D-4648-911B-96B8DADA2326}" dt="2024-01-16T07:14:43.215" v="2000" actId="26606"/>
          <ac:spMkLst>
            <pc:docMk/>
            <pc:sldMk cId="2803037194" sldId="319"/>
            <ac:spMk id="58" creationId="{3776B14B-F2F4-4825-8DA8-8C7A0F2B3960}"/>
          </ac:spMkLst>
        </pc:spChg>
        <pc:spChg chg="add del">
          <ac:chgData name="PALANIAPPAN Devarajan" userId="0ccb0e75-6f62-4860-b5c8-e1d1cc272866" providerId="ADAL" clId="{4531E013-473D-4648-911B-96B8DADA2326}" dt="2024-01-16T07:14:44.891" v="2002" actId="26606"/>
          <ac:spMkLst>
            <pc:docMk/>
            <pc:sldMk cId="2803037194" sldId="319"/>
            <ac:spMk id="60" creationId="{3DAD86CA-8235-409B-982B-5E7A033E2392}"/>
          </ac:spMkLst>
        </pc:spChg>
        <pc:spChg chg="add del">
          <ac:chgData name="PALANIAPPAN Devarajan" userId="0ccb0e75-6f62-4860-b5c8-e1d1cc272866" providerId="ADAL" clId="{4531E013-473D-4648-911B-96B8DADA2326}" dt="2024-01-16T07:14:44.891" v="2002" actId="26606"/>
          <ac:spMkLst>
            <pc:docMk/>
            <pc:sldMk cId="2803037194" sldId="319"/>
            <ac:spMk id="61" creationId="{9F234FBA-3501-47B4-AE0C-AA4AFBC8F603}"/>
          </ac:spMkLst>
        </pc:spChg>
        <pc:spChg chg="add del">
          <ac:chgData name="PALANIAPPAN Devarajan" userId="0ccb0e75-6f62-4860-b5c8-e1d1cc272866" providerId="ADAL" clId="{4531E013-473D-4648-911B-96B8DADA2326}" dt="2024-01-16T07:14:44.891" v="2002" actId="26606"/>
          <ac:spMkLst>
            <pc:docMk/>
            <pc:sldMk cId="2803037194" sldId="319"/>
            <ac:spMk id="62" creationId="{B5EF893B-0491-416E-9D33-BADE9600792A}"/>
          </ac:spMkLst>
        </pc:spChg>
        <pc:spChg chg="add del">
          <ac:chgData name="PALANIAPPAN Devarajan" userId="0ccb0e75-6f62-4860-b5c8-e1d1cc272866" providerId="ADAL" clId="{4531E013-473D-4648-911B-96B8DADA2326}" dt="2024-01-16T07:14:46.617" v="2004" actId="26606"/>
          <ac:spMkLst>
            <pc:docMk/>
            <pc:sldMk cId="2803037194" sldId="319"/>
            <ac:spMk id="65" creationId="{2215C6C6-E45C-4179-9FC1-E8A4C1D47430}"/>
          </ac:spMkLst>
        </pc:spChg>
        <pc:spChg chg="add del">
          <ac:chgData name="PALANIAPPAN Devarajan" userId="0ccb0e75-6f62-4860-b5c8-e1d1cc272866" providerId="ADAL" clId="{4531E013-473D-4648-911B-96B8DADA2326}" dt="2024-01-16T07:14:46.617" v="2004" actId="26606"/>
          <ac:spMkLst>
            <pc:docMk/>
            <pc:sldMk cId="2803037194" sldId="319"/>
            <ac:spMk id="68" creationId="{3776B14B-F2F4-4825-8DA8-8C7A0F2B3960}"/>
          </ac:spMkLst>
        </pc:spChg>
        <pc:spChg chg="add del">
          <ac:chgData name="PALANIAPPAN Devarajan" userId="0ccb0e75-6f62-4860-b5c8-e1d1cc272866" providerId="ADAL" clId="{4531E013-473D-4648-911B-96B8DADA2326}" dt="2024-01-16T07:14:48.326" v="2006" actId="26606"/>
          <ac:spMkLst>
            <pc:docMk/>
            <pc:sldMk cId="2803037194" sldId="319"/>
            <ac:spMk id="70" creationId="{3DAD86CA-8235-409B-982B-5E7A033E2392}"/>
          </ac:spMkLst>
        </pc:spChg>
        <pc:spChg chg="add del">
          <ac:chgData name="PALANIAPPAN Devarajan" userId="0ccb0e75-6f62-4860-b5c8-e1d1cc272866" providerId="ADAL" clId="{4531E013-473D-4648-911B-96B8DADA2326}" dt="2024-01-16T07:14:48.326" v="2006" actId="26606"/>
          <ac:spMkLst>
            <pc:docMk/>
            <pc:sldMk cId="2803037194" sldId="319"/>
            <ac:spMk id="71" creationId="{9F234FBA-3501-47B4-AE0C-AA4AFBC8F603}"/>
          </ac:spMkLst>
        </pc:spChg>
        <pc:spChg chg="add del">
          <ac:chgData name="PALANIAPPAN Devarajan" userId="0ccb0e75-6f62-4860-b5c8-e1d1cc272866" providerId="ADAL" clId="{4531E013-473D-4648-911B-96B8DADA2326}" dt="2024-01-16T07:14:48.326" v="2006" actId="26606"/>
          <ac:spMkLst>
            <pc:docMk/>
            <pc:sldMk cId="2803037194" sldId="319"/>
            <ac:spMk id="72" creationId="{B5EF893B-0491-416E-9D33-BADE9600792A}"/>
          </ac:spMkLst>
        </pc:spChg>
        <pc:spChg chg="add del">
          <ac:chgData name="PALANIAPPAN Devarajan" userId="0ccb0e75-6f62-4860-b5c8-e1d1cc272866" providerId="ADAL" clId="{4531E013-473D-4648-911B-96B8DADA2326}" dt="2024-01-16T07:14:51.550" v="2008" actId="26606"/>
          <ac:spMkLst>
            <pc:docMk/>
            <pc:sldMk cId="2803037194" sldId="319"/>
            <ac:spMk id="75" creationId="{2215C6C6-E45C-4179-9FC1-E8A4C1D47430}"/>
          </ac:spMkLst>
        </pc:spChg>
        <pc:spChg chg="add del">
          <ac:chgData name="PALANIAPPAN Devarajan" userId="0ccb0e75-6f62-4860-b5c8-e1d1cc272866" providerId="ADAL" clId="{4531E013-473D-4648-911B-96B8DADA2326}" dt="2024-01-16T07:14:51.550" v="2008" actId="26606"/>
          <ac:spMkLst>
            <pc:docMk/>
            <pc:sldMk cId="2803037194" sldId="319"/>
            <ac:spMk id="78" creationId="{3776B14B-F2F4-4825-8DA8-8C7A0F2B3960}"/>
          </ac:spMkLst>
        </pc:spChg>
        <pc:spChg chg="add del">
          <ac:chgData name="PALANIAPPAN Devarajan" userId="0ccb0e75-6f62-4860-b5c8-e1d1cc272866" providerId="ADAL" clId="{4531E013-473D-4648-911B-96B8DADA2326}" dt="2024-01-16T07:14:58.018" v="2010" actId="26606"/>
          <ac:spMkLst>
            <pc:docMk/>
            <pc:sldMk cId="2803037194" sldId="319"/>
            <ac:spMk id="80" creationId="{3DAD86CA-8235-409B-982B-5E7A033E2392}"/>
          </ac:spMkLst>
        </pc:spChg>
        <pc:spChg chg="add del">
          <ac:chgData name="PALANIAPPAN Devarajan" userId="0ccb0e75-6f62-4860-b5c8-e1d1cc272866" providerId="ADAL" clId="{4531E013-473D-4648-911B-96B8DADA2326}" dt="2024-01-16T07:14:58.018" v="2010" actId="26606"/>
          <ac:spMkLst>
            <pc:docMk/>
            <pc:sldMk cId="2803037194" sldId="319"/>
            <ac:spMk id="81" creationId="{9F234FBA-3501-47B4-AE0C-AA4AFBC8F603}"/>
          </ac:spMkLst>
        </pc:spChg>
        <pc:spChg chg="add del">
          <ac:chgData name="PALANIAPPAN Devarajan" userId="0ccb0e75-6f62-4860-b5c8-e1d1cc272866" providerId="ADAL" clId="{4531E013-473D-4648-911B-96B8DADA2326}" dt="2024-01-16T07:14:58.018" v="2010" actId="26606"/>
          <ac:spMkLst>
            <pc:docMk/>
            <pc:sldMk cId="2803037194" sldId="319"/>
            <ac:spMk id="82" creationId="{B5EF893B-0491-416E-9D33-BADE9600792A}"/>
          </ac:spMkLst>
        </pc:spChg>
        <pc:spChg chg="add del">
          <ac:chgData name="PALANIAPPAN Devarajan" userId="0ccb0e75-6f62-4860-b5c8-e1d1cc272866" providerId="ADAL" clId="{4531E013-473D-4648-911B-96B8DADA2326}" dt="2024-01-16T07:15:00.809" v="2012" actId="26606"/>
          <ac:spMkLst>
            <pc:docMk/>
            <pc:sldMk cId="2803037194" sldId="319"/>
            <ac:spMk id="85" creationId="{2215C6C6-E45C-4179-9FC1-E8A4C1D47430}"/>
          </ac:spMkLst>
        </pc:spChg>
        <pc:spChg chg="add del">
          <ac:chgData name="PALANIAPPAN Devarajan" userId="0ccb0e75-6f62-4860-b5c8-e1d1cc272866" providerId="ADAL" clId="{4531E013-473D-4648-911B-96B8DADA2326}" dt="2024-01-16T07:15:00.809" v="2012" actId="26606"/>
          <ac:spMkLst>
            <pc:docMk/>
            <pc:sldMk cId="2803037194" sldId="319"/>
            <ac:spMk id="88" creationId="{3776B14B-F2F4-4825-8DA8-8C7A0F2B3960}"/>
          </ac:spMkLst>
        </pc:spChg>
        <pc:spChg chg="add del">
          <ac:chgData name="PALANIAPPAN Devarajan" userId="0ccb0e75-6f62-4860-b5c8-e1d1cc272866" providerId="ADAL" clId="{4531E013-473D-4648-911B-96B8DADA2326}" dt="2024-01-16T07:16:17.200" v="2033" actId="26606"/>
          <ac:spMkLst>
            <pc:docMk/>
            <pc:sldMk cId="2803037194" sldId="319"/>
            <ac:spMk id="90" creationId="{3DAD86CA-8235-409B-982B-5E7A033E2392}"/>
          </ac:spMkLst>
        </pc:spChg>
        <pc:spChg chg="add del">
          <ac:chgData name="PALANIAPPAN Devarajan" userId="0ccb0e75-6f62-4860-b5c8-e1d1cc272866" providerId="ADAL" clId="{4531E013-473D-4648-911B-96B8DADA2326}" dt="2024-01-16T07:16:17.200" v="2033" actId="26606"/>
          <ac:spMkLst>
            <pc:docMk/>
            <pc:sldMk cId="2803037194" sldId="319"/>
            <ac:spMk id="91" creationId="{9F234FBA-3501-47B4-AE0C-AA4AFBC8F603}"/>
          </ac:spMkLst>
        </pc:spChg>
        <pc:spChg chg="add del">
          <ac:chgData name="PALANIAPPAN Devarajan" userId="0ccb0e75-6f62-4860-b5c8-e1d1cc272866" providerId="ADAL" clId="{4531E013-473D-4648-911B-96B8DADA2326}" dt="2024-01-16T07:16:17.200" v="2033" actId="26606"/>
          <ac:spMkLst>
            <pc:docMk/>
            <pc:sldMk cId="2803037194" sldId="319"/>
            <ac:spMk id="92" creationId="{B5EF893B-0491-416E-9D33-BADE9600792A}"/>
          </ac:spMkLst>
        </pc:spChg>
        <pc:spChg chg="add del">
          <ac:chgData name="PALANIAPPAN Devarajan" userId="0ccb0e75-6f62-4860-b5c8-e1d1cc272866" providerId="ADAL" clId="{4531E013-473D-4648-911B-96B8DADA2326}" dt="2024-01-16T07:15:56.331" v="2026" actId="26606"/>
          <ac:spMkLst>
            <pc:docMk/>
            <pc:sldMk cId="2803037194" sldId="319"/>
            <ac:spMk id="95" creationId="{63644BFD-D22E-4019-B666-387DA51AEAFD}"/>
          </ac:spMkLst>
        </pc:spChg>
        <pc:spChg chg="add del">
          <ac:chgData name="PALANIAPPAN Devarajan" userId="0ccb0e75-6f62-4860-b5c8-e1d1cc272866" providerId="ADAL" clId="{4531E013-473D-4648-911B-96B8DADA2326}" dt="2024-01-16T07:15:24.281" v="2016" actId="26606"/>
          <ac:spMkLst>
            <pc:docMk/>
            <pc:sldMk cId="2803037194" sldId="319"/>
            <ac:spMk id="98" creationId="{3DAD86CA-8235-409B-982B-5E7A033E2392}"/>
          </ac:spMkLst>
        </pc:spChg>
        <pc:spChg chg="add del">
          <ac:chgData name="PALANIAPPAN Devarajan" userId="0ccb0e75-6f62-4860-b5c8-e1d1cc272866" providerId="ADAL" clId="{4531E013-473D-4648-911B-96B8DADA2326}" dt="2024-01-16T07:15:56.331" v="2026" actId="26606"/>
          <ac:spMkLst>
            <pc:docMk/>
            <pc:sldMk cId="2803037194" sldId="319"/>
            <ac:spMk id="99" creationId="{3776B14B-F2F4-4825-8DA8-8C7A0F2B3960}"/>
          </ac:spMkLst>
        </pc:spChg>
        <pc:spChg chg="add del">
          <ac:chgData name="PALANIAPPAN Devarajan" userId="0ccb0e75-6f62-4860-b5c8-e1d1cc272866" providerId="ADAL" clId="{4531E013-473D-4648-911B-96B8DADA2326}" dt="2024-01-16T07:15:24.281" v="2016" actId="26606"/>
          <ac:spMkLst>
            <pc:docMk/>
            <pc:sldMk cId="2803037194" sldId="319"/>
            <ac:spMk id="100" creationId="{9F234FBA-3501-47B4-AE0C-AA4AFBC8F603}"/>
          </ac:spMkLst>
        </pc:spChg>
        <pc:spChg chg="add del">
          <ac:chgData name="PALANIAPPAN Devarajan" userId="0ccb0e75-6f62-4860-b5c8-e1d1cc272866" providerId="ADAL" clId="{4531E013-473D-4648-911B-96B8DADA2326}" dt="2024-01-16T07:15:24.281" v="2016" actId="26606"/>
          <ac:spMkLst>
            <pc:docMk/>
            <pc:sldMk cId="2803037194" sldId="319"/>
            <ac:spMk id="102" creationId="{B5EF893B-0491-416E-9D33-BADE9600792A}"/>
          </ac:spMkLst>
        </pc:spChg>
        <pc:spChg chg="add del">
          <ac:chgData name="PALANIAPPAN Devarajan" userId="0ccb0e75-6f62-4860-b5c8-e1d1cc272866" providerId="ADAL" clId="{4531E013-473D-4648-911B-96B8DADA2326}" dt="2024-01-16T07:16:07.606" v="2028" actId="26606"/>
          <ac:spMkLst>
            <pc:docMk/>
            <pc:sldMk cId="2803037194" sldId="319"/>
            <ac:spMk id="103" creationId="{0D1D8088-559A-46A5-A801-CDF0B9476BED}"/>
          </ac:spMkLst>
        </pc:spChg>
        <pc:spChg chg="add del">
          <ac:chgData name="PALANIAPPAN Devarajan" userId="0ccb0e75-6f62-4860-b5c8-e1d1cc272866" providerId="ADAL" clId="{4531E013-473D-4648-911B-96B8DADA2326}" dt="2024-01-16T07:15:46.049" v="2024" actId="26606"/>
          <ac:spMkLst>
            <pc:docMk/>
            <pc:sldMk cId="2803037194" sldId="319"/>
            <ac:spMk id="106" creationId="{22F15A2D-2324-487D-A02A-BF46C5C580EB}"/>
          </ac:spMkLst>
        </pc:spChg>
        <pc:spChg chg="add del">
          <ac:chgData name="PALANIAPPAN Devarajan" userId="0ccb0e75-6f62-4860-b5c8-e1d1cc272866" providerId="ADAL" clId="{4531E013-473D-4648-911B-96B8DADA2326}" dt="2024-01-16T07:15:46.049" v="2024" actId="26606"/>
          <ac:spMkLst>
            <pc:docMk/>
            <pc:sldMk cId="2803037194" sldId="319"/>
            <ac:spMk id="107" creationId="{17A7F34E-D418-47E2-9F86-2C45BBC31210}"/>
          </ac:spMkLst>
        </pc:spChg>
        <pc:spChg chg="add del">
          <ac:chgData name="PALANIAPPAN Devarajan" userId="0ccb0e75-6f62-4860-b5c8-e1d1cc272866" providerId="ADAL" clId="{4531E013-473D-4648-911B-96B8DADA2326}" dt="2024-01-16T07:15:46.049" v="2024" actId="26606"/>
          <ac:spMkLst>
            <pc:docMk/>
            <pc:sldMk cId="2803037194" sldId="319"/>
            <ac:spMk id="108" creationId="{2AEAFA59-923A-4F54-8B49-44C970BCC323}"/>
          </ac:spMkLst>
        </pc:spChg>
        <pc:spChg chg="add del">
          <ac:chgData name="PALANIAPPAN Devarajan" userId="0ccb0e75-6f62-4860-b5c8-e1d1cc272866" providerId="ADAL" clId="{4531E013-473D-4648-911B-96B8DADA2326}" dt="2024-01-16T07:16:07.606" v="2028" actId="26606"/>
          <ac:spMkLst>
            <pc:docMk/>
            <pc:sldMk cId="2803037194" sldId="319"/>
            <ac:spMk id="111" creationId="{3776B14B-F2F4-4825-8DA8-8C7A0F2B3960}"/>
          </ac:spMkLst>
        </pc:spChg>
        <pc:spChg chg="add del">
          <ac:chgData name="PALANIAPPAN Devarajan" userId="0ccb0e75-6f62-4860-b5c8-e1d1cc272866" providerId="ADAL" clId="{4531E013-473D-4648-911B-96B8DADA2326}" dt="2024-01-16T07:16:11.501" v="2030" actId="26606"/>
          <ac:spMkLst>
            <pc:docMk/>
            <pc:sldMk cId="2803037194" sldId="319"/>
            <ac:spMk id="113" creationId="{6D5872A3-CFF8-4F36-8446-6F1B04585A91}"/>
          </ac:spMkLst>
        </pc:spChg>
        <pc:spChg chg="add del">
          <ac:chgData name="PALANIAPPAN Devarajan" userId="0ccb0e75-6f62-4860-b5c8-e1d1cc272866" providerId="ADAL" clId="{4531E013-473D-4648-911B-96B8DADA2326}" dt="2024-01-16T07:16:11.501" v="2030" actId="26606"/>
          <ac:spMkLst>
            <pc:docMk/>
            <pc:sldMk cId="2803037194" sldId="319"/>
            <ac:spMk id="116" creationId="{5E2C537D-FECA-4C7F-A65B-F82518B3A196}"/>
          </ac:spMkLst>
        </pc:spChg>
        <pc:spChg chg="add del">
          <ac:chgData name="PALANIAPPAN Devarajan" userId="0ccb0e75-6f62-4860-b5c8-e1d1cc272866" providerId="ADAL" clId="{4531E013-473D-4648-911B-96B8DADA2326}" dt="2024-01-16T07:16:17.197" v="2032" actId="26606"/>
          <ac:spMkLst>
            <pc:docMk/>
            <pc:sldMk cId="2803037194" sldId="319"/>
            <ac:spMk id="118" creationId="{2215C6C6-E45C-4179-9FC1-E8A4C1D47430}"/>
          </ac:spMkLst>
        </pc:spChg>
        <pc:spChg chg="add del">
          <ac:chgData name="PALANIAPPAN Devarajan" userId="0ccb0e75-6f62-4860-b5c8-e1d1cc272866" providerId="ADAL" clId="{4531E013-473D-4648-911B-96B8DADA2326}" dt="2024-01-16T07:16:17.197" v="2032" actId="26606"/>
          <ac:spMkLst>
            <pc:docMk/>
            <pc:sldMk cId="2803037194" sldId="319"/>
            <ac:spMk id="121" creationId="{3776B14B-F2F4-4825-8DA8-8C7A0F2B3960}"/>
          </ac:spMkLst>
        </pc:spChg>
        <pc:spChg chg="add del">
          <ac:chgData name="PALANIAPPAN Devarajan" userId="0ccb0e75-6f62-4860-b5c8-e1d1cc272866" providerId="ADAL" clId="{4531E013-473D-4648-911B-96B8DADA2326}" dt="2024-01-16T07:16:33.390" v="2036" actId="26606"/>
          <ac:spMkLst>
            <pc:docMk/>
            <pc:sldMk cId="2803037194" sldId="319"/>
            <ac:spMk id="123" creationId="{0D1D8088-559A-46A5-A801-CDF0B9476BED}"/>
          </ac:spMkLst>
        </pc:spChg>
        <pc:spChg chg="add del">
          <ac:chgData name="PALANIAPPAN Devarajan" userId="0ccb0e75-6f62-4860-b5c8-e1d1cc272866" providerId="ADAL" clId="{4531E013-473D-4648-911B-96B8DADA2326}" dt="2024-01-16T07:16:33.390" v="2036" actId="26606"/>
          <ac:spMkLst>
            <pc:docMk/>
            <pc:sldMk cId="2803037194" sldId="319"/>
            <ac:spMk id="127" creationId="{3776B14B-F2F4-4825-8DA8-8C7A0F2B3960}"/>
          </ac:spMkLst>
        </pc:spChg>
        <pc:spChg chg="add">
          <ac:chgData name="PALANIAPPAN Devarajan" userId="0ccb0e75-6f62-4860-b5c8-e1d1cc272866" providerId="ADAL" clId="{4531E013-473D-4648-911B-96B8DADA2326}" dt="2024-01-16T07:16:33.390" v="2036" actId="26606"/>
          <ac:spMkLst>
            <pc:docMk/>
            <pc:sldMk cId="2803037194" sldId="319"/>
            <ac:spMk id="132" creationId="{3DAD86CA-8235-409B-982B-5E7A033E2392}"/>
          </ac:spMkLst>
        </pc:spChg>
        <pc:spChg chg="add">
          <ac:chgData name="PALANIAPPAN Devarajan" userId="0ccb0e75-6f62-4860-b5c8-e1d1cc272866" providerId="ADAL" clId="{4531E013-473D-4648-911B-96B8DADA2326}" dt="2024-01-16T07:16:33.390" v="2036" actId="26606"/>
          <ac:spMkLst>
            <pc:docMk/>
            <pc:sldMk cId="2803037194" sldId="319"/>
            <ac:spMk id="134" creationId="{9F234FBA-3501-47B4-AE0C-AA4AFBC8F603}"/>
          </ac:spMkLst>
        </pc:spChg>
        <pc:spChg chg="add">
          <ac:chgData name="PALANIAPPAN Devarajan" userId="0ccb0e75-6f62-4860-b5c8-e1d1cc272866" providerId="ADAL" clId="{4531E013-473D-4648-911B-96B8DADA2326}" dt="2024-01-16T07:16:33.390" v="2036" actId="26606"/>
          <ac:spMkLst>
            <pc:docMk/>
            <pc:sldMk cId="2803037194" sldId="319"/>
            <ac:spMk id="136" creationId="{B5EF893B-0491-416E-9D33-BADE9600792A}"/>
          </ac:spMkLst>
        </pc:spChg>
        <pc:grpChg chg="add del">
          <ac:chgData name="PALANIAPPAN Devarajan" userId="0ccb0e75-6f62-4860-b5c8-e1d1cc272866" providerId="ADAL" clId="{4531E013-473D-4648-911B-96B8DADA2326}" dt="2024-01-16T07:14:34.749" v="1992" actId="26606"/>
          <ac:grpSpMkLst>
            <pc:docMk/>
            <pc:sldMk cId="2803037194" sldId="319"/>
            <ac:grpSpMk id="37" creationId="{5FE9FE4C-C9E0-4C54-8010-EA9D29CD4D59}"/>
          </ac:grpSpMkLst>
        </pc:grpChg>
        <pc:grpChg chg="add del">
          <ac:chgData name="PALANIAPPAN Devarajan" userId="0ccb0e75-6f62-4860-b5c8-e1d1cc272866" providerId="ADAL" clId="{4531E013-473D-4648-911B-96B8DADA2326}" dt="2024-01-16T07:14:37.971" v="1996" actId="26606"/>
          <ac:grpSpMkLst>
            <pc:docMk/>
            <pc:sldMk cId="2803037194" sldId="319"/>
            <ac:grpSpMk id="46" creationId="{5FE9FE4C-C9E0-4C54-8010-EA9D29CD4D59}"/>
          </ac:grpSpMkLst>
        </pc:grpChg>
        <pc:grpChg chg="add del">
          <ac:chgData name="PALANIAPPAN Devarajan" userId="0ccb0e75-6f62-4860-b5c8-e1d1cc272866" providerId="ADAL" clId="{4531E013-473D-4648-911B-96B8DADA2326}" dt="2024-01-16T07:14:43.215" v="2000" actId="26606"/>
          <ac:grpSpMkLst>
            <pc:docMk/>
            <pc:sldMk cId="2803037194" sldId="319"/>
            <ac:grpSpMk id="56" creationId="{5FE9FE4C-C9E0-4C54-8010-EA9D29CD4D59}"/>
          </ac:grpSpMkLst>
        </pc:grpChg>
        <pc:grpChg chg="add del">
          <ac:chgData name="PALANIAPPAN Devarajan" userId="0ccb0e75-6f62-4860-b5c8-e1d1cc272866" providerId="ADAL" clId="{4531E013-473D-4648-911B-96B8DADA2326}" dt="2024-01-16T07:14:46.617" v="2004" actId="26606"/>
          <ac:grpSpMkLst>
            <pc:docMk/>
            <pc:sldMk cId="2803037194" sldId="319"/>
            <ac:grpSpMk id="66" creationId="{5FE9FE4C-C9E0-4C54-8010-EA9D29CD4D59}"/>
          </ac:grpSpMkLst>
        </pc:grpChg>
        <pc:grpChg chg="add del">
          <ac:chgData name="PALANIAPPAN Devarajan" userId="0ccb0e75-6f62-4860-b5c8-e1d1cc272866" providerId="ADAL" clId="{4531E013-473D-4648-911B-96B8DADA2326}" dt="2024-01-16T07:14:51.550" v="2008" actId="26606"/>
          <ac:grpSpMkLst>
            <pc:docMk/>
            <pc:sldMk cId="2803037194" sldId="319"/>
            <ac:grpSpMk id="76" creationId="{5FE9FE4C-C9E0-4C54-8010-EA9D29CD4D59}"/>
          </ac:grpSpMkLst>
        </pc:grpChg>
        <pc:grpChg chg="add del">
          <ac:chgData name="PALANIAPPAN Devarajan" userId="0ccb0e75-6f62-4860-b5c8-e1d1cc272866" providerId="ADAL" clId="{4531E013-473D-4648-911B-96B8DADA2326}" dt="2024-01-16T07:15:00.809" v="2012" actId="26606"/>
          <ac:grpSpMkLst>
            <pc:docMk/>
            <pc:sldMk cId="2803037194" sldId="319"/>
            <ac:grpSpMk id="86" creationId="{5FE9FE4C-C9E0-4C54-8010-EA9D29CD4D59}"/>
          </ac:grpSpMkLst>
        </pc:grpChg>
        <pc:grpChg chg="add del">
          <ac:chgData name="PALANIAPPAN Devarajan" userId="0ccb0e75-6f62-4860-b5c8-e1d1cc272866" providerId="ADAL" clId="{4531E013-473D-4648-911B-96B8DADA2326}" dt="2024-01-16T07:15:56.331" v="2026" actId="26606"/>
          <ac:grpSpMkLst>
            <pc:docMk/>
            <pc:sldMk cId="2803037194" sldId="319"/>
            <ac:grpSpMk id="96" creationId="{5FE9FE4C-C9E0-4C54-8010-EA9D29CD4D59}"/>
          </ac:grpSpMkLst>
        </pc:grpChg>
        <pc:grpChg chg="add del">
          <ac:chgData name="PALANIAPPAN Devarajan" userId="0ccb0e75-6f62-4860-b5c8-e1d1cc272866" providerId="ADAL" clId="{4531E013-473D-4648-911B-96B8DADA2326}" dt="2024-01-16T07:16:07.606" v="2028" actId="26606"/>
          <ac:grpSpMkLst>
            <pc:docMk/>
            <pc:sldMk cId="2803037194" sldId="319"/>
            <ac:grpSpMk id="105" creationId="{83E2E96F-17F7-4C8C-BDF1-6BB90A0C1D7F}"/>
          </ac:grpSpMkLst>
        </pc:grpChg>
        <pc:grpChg chg="add del">
          <ac:chgData name="PALANIAPPAN Devarajan" userId="0ccb0e75-6f62-4860-b5c8-e1d1cc272866" providerId="ADAL" clId="{4531E013-473D-4648-911B-96B8DADA2326}" dt="2024-01-16T07:16:11.501" v="2030" actId="26606"/>
          <ac:grpSpMkLst>
            <pc:docMk/>
            <pc:sldMk cId="2803037194" sldId="319"/>
            <ac:grpSpMk id="114" creationId="{47EC0934-1503-4296-A688-FC4E83E3F60F}"/>
          </ac:grpSpMkLst>
        </pc:grpChg>
        <pc:grpChg chg="add del">
          <ac:chgData name="PALANIAPPAN Devarajan" userId="0ccb0e75-6f62-4860-b5c8-e1d1cc272866" providerId="ADAL" clId="{4531E013-473D-4648-911B-96B8DADA2326}" dt="2024-01-16T07:16:17.197" v="2032" actId="26606"/>
          <ac:grpSpMkLst>
            <pc:docMk/>
            <pc:sldMk cId="2803037194" sldId="319"/>
            <ac:grpSpMk id="119" creationId="{5FE9FE4C-C9E0-4C54-8010-EA9D29CD4D59}"/>
          </ac:grpSpMkLst>
        </pc:grpChg>
        <pc:grpChg chg="add del">
          <ac:chgData name="PALANIAPPAN Devarajan" userId="0ccb0e75-6f62-4860-b5c8-e1d1cc272866" providerId="ADAL" clId="{4531E013-473D-4648-911B-96B8DADA2326}" dt="2024-01-16T07:16:33.390" v="2036" actId="26606"/>
          <ac:grpSpMkLst>
            <pc:docMk/>
            <pc:sldMk cId="2803037194" sldId="319"/>
            <ac:grpSpMk id="124" creationId="{83E2E96F-17F7-4C8C-BDF1-6BB90A0C1D7F}"/>
          </ac:grpSpMkLst>
        </pc:grpChg>
        <pc:picChg chg="mod">
          <ac:chgData name="PALANIAPPAN Devarajan" userId="0ccb0e75-6f62-4860-b5c8-e1d1cc272866" providerId="ADAL" clId="{4531E013-473D-4648-911B-96B8DADA2326}" dt="2024-01-16T07:17:58.954" v="2055" actId="1076"/>
          <ac:picMkLst>
            <pc:docMk/>
            <pc:sldMk cId="2803037194" sldId="319"/>
            <ac:picMk id="5" creationId="{487C298A-2430-70EB-C12B-DCA96FDDD287}"/>
          </ac:picMkLst>
        </pc:picChg>
        <pc:cxnChg chg="add del">
          <ac:chgData name="PALANIAPPAN Devarajan" userId="0ccb0e75-6f62-4860-b5c8-e1d1cc272866" providerId="ADAL" clId="{4531E013-473D-4648-911B-96B8DADA2326}" dt="2024-01-16T07:14:36.180" v="1994" actId="26606"/>
          <ac:cxnSpMkLst>
            <pc:docMk/>
            <pc:sldMk cId="2803037194" sldId="319"/>
            <ac:cxnSpMk id="43" creationId="{469F4FF8-F8B0-4630-BA1B-0D8B324CD5FF}"/>
          </ac:cxnSpMkLst>
        </pc:cxnChg>
        <pc:cxnChg chg="add del">
          <ac:chgData name="PALANIAPPAN Devarajan" userId="0ccb0e75-6f62-4860-b5c8-e1d1cc272866" providerId="ADAL" clId="{4531E013-473D-4648-911B-96B8DADA2326}" dt="2024-01-16T07:14:39.300" v="1998" actId="26606"/>
          <ac:cxnSpMkLst>
            <pc:docMk/>
            <pc:sldMk cId="2803037194" sldId="319"/>
            <ac:cxnSpMk id="53" creationId="{469F4FF8-F8B0-4630-BA1B-0D8B324CD5FF}"/>
          </ac:cxnSpMkLst>
        </pc:cxnChg>
        <pc:cxnChg chg="add del">
          <ac:chgData name="PALANIAPPAN Devarajan" userId="0ccb0e75-6f62-4860-b5c8-e1d1cc272866" providerId="ADAL" clId="{4531E013-473D-4648-911B-96B8DADA2326}" dt="2024-01-16T07:14:44.891" v="2002" actId="26606"/>
          <ac:cxnSpMkLst>
            <pc:docMk/>
            <pc:sldMk cId="2803037194" sldId="319"/>
            <ac:cxnSpMk id="63" creationId="{469F4FF8-F8B0-4630-BA1B-0D8B324CD5FF}"/>
          </ac:cxnSpMkLst>
        </pc:cxnChg>
        <pc:cxnChg chg="add del">
          <ac:chgData name="PALANIAPPAN Devarajan" userId="0ccb0e75-6f62-4860-b5c8-e1d1cc272866" providerId="ADAL" clId="{4531E013-473D-4648-911B-96B8DADA2326}" dt="2024-01-16T07:14:48.326" v="2006" actId="26606"/>
          <ac:cxnSpMkLst>
            <pc:docMk/>
            <pc:sldMk cId="2803037194" sldId="319"/>
            <ac:cxnSpMk id="73" creationId="{469F4FF8-F8B0-4630-BA1B-0D8B324CD5FF}"/>
          </ac:cxnSpMkLst>
        </pc:cxnChg>
        <pc:cxnChg chg="add del">
          <ac:chgData name="PALANIAPPAN Devarajan" userId="0ccb0e75-6f62-4860-b5c8-e1d1cc272866" providerId="ADAL" clId="{4531E013-473D-4648-911B-96B8DADA2326}" dt="2024-01-16T07:14:58.018" v="2010" actId="26606"/>
          <ac:cxnSpMkLst>
            <pc:docMk/>
            <pc:sldMk cId="2803037194" sldId="319"/>
            <ac:cxnSpMk id="83" creationId="{469F4FF8-F8B0-4630-BA1B-0D8B324CD5FF}"/>
          </ac:cxnSpMkLst>
        </pc:cxnChg>
        <pc:cxnChg chg="add del">
          <ac:chgData name="PALANIAPPAN Devarajan" userId="0ccb0e75-6f62-4860-b5c8-e1d1cc272866" providerId="ADAL" clId="{4531E013-473D-4648-911B-96B8DADA2326}" dt="2024-01-16T07:16:17.200" v="2033" actId="26606"/>
          <ac:cxnSpMkLst>
            <pc:docMk/>
            <pc:sldMk cId="2803037194" sldId="319"/>
            <ac:cxnSpMk id="93" creationId="{469F4FF8-F8B0-4630-BA1B-0D8B324CD5FF}"/>
          </ac:cxnSpMkLst>
        </pc:cxnChg>
        <pc:cxnChg chg="add del">
          <ac:chgData name="PALANIAPPAN Devarajan" userId="0ccb0e75-6f62-4860-b5c8-e1d1cc272866" providerId="ADAL" clId="{4531E013-473D-4648-911B-96B8DADA2326}" dt="2024-01-16T07:15:24.281" v="2016" actId="26606"/>
          <ac:cxnSpMkLst>
            <pc:docMk/>
            <pc:sldMk cId="2803037194" sldId="319"/>
            <ac:cxnSpMk id="104" creationId="{469F4FF8-F8B0-4630-BA1B-0D8B324CD5FF}"/>
          </ac:cxnSpMkLst>
        </pc:cxnChg>
        <pc:cxnChg chg="add">
          <ac:chgData name="PALANIAPPAN Devarajan" userId="0ccb0e75-6f62-4860-b5c8-e1d1cc272866" providerId="ADAL" clId="{4531E013-473D-4648-911B-96B8DADA2326}" dt="2024-01-16T07:16:33.390" v="2036" actId="26606"/>
          <ac:cxnSpMkLst>
            <pc:docMk/>
            <pc:sldMk cId="2803037194" sldId="319"/>
            <ac:cxnSpMk id="138" creationId="{469F4FF8-F8B0-4630-BA1B-0D8B324CD5FF}"/>
          </ac:cxnSpMkLst>
        </pc:cxnChg>
      </pc:sldChg>
      <pc:sldChg chg="addSp delSp modSp mod modTransition setBg">
        <pc:chgData name="PALANIAPPAN Devarajan" userId="0ccb0e75-6f62-4860-b5c8-e1d1cc272866" providerId="ADAL" clId="{4531E013-473D-4648-911B-96B8DADA2326}" dt="2024-01-16T12:48:08.127" v="3130"/>
        <pc:sldMkLst>
          <pc:docMk/>
          <pc:sldMk cId="3926849271" sldId="320"/>
        </pc:sldMkLst>
        <pc:spChg chg="add del">
          <ac:chgData name="PALANIAPPAN Devarajan" userId="0ccb0e75-6f62-4860-b5c8-e1d1cc272866" providerId="ADAL" clId="{4531E013-473D-4648-911B-96B8DADA2326}" dt="2024-01-16T07:29:38.273" v="2148" actId="26606"/>
          <ac:spMkLst>
            <pc:docMk/>
            <pc:sldMk cId="3926849271" sldId="320"/>
            <ac:spMk id="6" creationId="{42A4FC2C-047E-45A5-965D-8E1E3BF09BC6}"/>
          </ac:spMkLst>
        </pc:spChg>
        <pc:spChg chg="add del">
          <ac:chgData name="PALANIAPPAN Devarajan" userId="0ccb0e75-6f62-4860-b5c8-e1d1cc272866" providerId="ADAL" clId="{4531E013-473D-4648-911B-96B8DADA2326}" dt="2024-01-16T07:29:38.273" v="2148" actId="26606"/>
          <ac:spMkLst>
            <pc:docMk/>
            <pc:sldMk cId="3926849271" sldId="320"/>
            <ac:spMk id="11" creationId="{2215C6C6-E45C-4179-9FC1-E8A4C1D47430}"/>
          </ac:spMkLst>
        </pc:spChg>
        <pc:spChg chg="add del">
          <ac:chgData name="PALANIAPPAN Devarajan" userId="0ccb0e75-6f62-4860-b5c8-e1d1cc272866" providerId="ADAL" clId="{4531E013-473D-4648-911B-96B8DADA2326}" dt="2024-01-16T07:29:38.273" v="2148" actId="26606"/>
          <ac:spMkLst>
            <pc:docMk/>
            <pc:sldMk cId="3926849271" sldId="320"/>
            <ac:spMk id="17" creationId="{3776B14B-F2F4-4825-8DA8-8C7A0F2B3960}"/>
          </ac:spMkLst>
        </pc:spChg>
        <pc:grpChg chg="add del">
          <ac:chgData name="PALANIAPPAN Devarajan" userId="0ccb0e75-6f62-4860-b5c8-e1d1cc272866" providerId="ADAL" clId="{4531E013-473D-4648-911B-96B8DADA2326}" dt="2024-01-16T07:29:38.273" v="2148" actId="26606"/>
          <ac:grpSpMkLst>
            <pc:docMk/>
            <pc:sldMk cId="3926849271" sldId="320"/>
            <ac:grpSpMk id="13" creationId="{5FE9FE4C-C9E0-4C54-8010-EA9D29CD4D59}"/>
          </ac:grpSpMkLst>
        </pc:grpChg>
        <pc:picChg chg="mod">
          <ac:chgData name="PALANIAPPAN Devarajan" userId="0ccb0e75-6f62-4860-b5c8-e1d1cc272866" providerId="ADAL" clId="{4531E013-473D-4648-911B-96B8DADA2326}" dt="2024-01-16T07:29:38.273" v="2148" actId="26606"/>
          <ac:picMkLst>
            <pc:docMk/>
            <pc:sldMk cId="3926849271" sldId="320"/>
            <ac:picMk id="3" creationId="{CC593593-87F9-CD3A-6521-CD24D7D47D97}"/>
          </ac:picMkLst>
        </pc:picChg>
      </pc:sldChg>
      <pc:sldChg chg="addSp modSp mod modTransition">
        <pc:chgData name="PALANIAPPAN Devarajan" userId="0ccb0e75-6f62-4860-b5c8-e1d1cc272866" providerId="ADAL" clId="{4531E013-473D-4648-911B-96B8DADA2326}" dt="2024-01-16T12:48:08.127" v="3130"/>
        <pc:sldMkLst>
          <pc:docMk/>
          <pc:sldMk cId="1480317769" sldId="321"/>
        </pc:sldMkLst>
        <pc:spChg chg="add mod">
          <ac:chgData name="PALANIAPPAN Devarajan" userId="0ccb0e75-6f62-4860-b5c8-e1d1cc272866" providerId="ADAL" clId="{4531E013-473D-4648-911B-96B8DADA2326}" dt="2024-01-16T11:53:29.756" v="3051" actId="13926"/>
          <ac:spMkLst>
            <pc:docMk/>
            <pc:sldMk cId="1480317769" sldId="321"/>
            <ac:spMk id="2" creationId="{D242A496-8C87-5559-50FD-2C98055A9BCD}"/>
          </ac:spMkLst>
        </pc:spChg>
        <pc:picChg chg="mod">
          <ac:chgData name="PALANIAPPAN Devarajan" userId="0ccb0e75-6f62-4860-b5c8-e1d1cc272866" providerId="ADAL" clId="{4531E013-473D-4648-911B-96B8DADA2326}" dt="2024-01-06T13:19:17.216" v="1427" actId="1076"/>
          <ac:picMkLst>
            <pc:docMk/>
            <pc:sldMk cId="1480317769" sldId="321"/>
            <ac:picMk id="3" creationId="{6964225B-590F-A97C-D531-040AD8754965}"/>
          </ac:picMkLst>
        </pc:picChg>
      </pc:sldChg>
      <pc:sldChg chg="addSp delSp modSp mod modTransition setBg">
        <pc:chgData name="PALANIAPPAN Devarajan" userId="0ccb0e75-6f62-4860-b5c8-e1d1cc272866" providerId="ADAL" clId="{4531E013-473D-4648-911B-96B8DADA2326}" dt="2024-01-16T12:48:08.127" v="3130"/>
        <pc:sldMkLst>
          <pc:docMk/>
          <pc:sldMk cId="1196482828" sldId="322"/>
        </pc:sldMkLst>
        <pc:spChg chg="add mod">
          <ac:chgData name="PALANIAPPAN Devarajan" userId="0ccb0e75-6f62-4860-b5c8-e1d1cc272866" providerId="ADAL" clId="{4531E013-473D-4648-911B-96B8DADA2326}" dt="2024-01-16T11:52:50.402" v="3049" actId="13926"/>
          <ac:spMkLst>
            <pc:docMk/>
            <pc:sldMk cId="1196482828" sldId="322"/>
            <ac:spMk id="2" creationId="{DC37AFCD-0E7D-6246-9B72-BAB85F8AB324}"/>
          </ac:spMkLst>
        </pc:spChg>
        <pc:spChg chg="add del">
          <ac:chgData name="PALANIAPPAN Devarajan" userId="0ccb0e75-6f62-4860-b5c8-e1d1cc272866" providerId="ADAL" clId="{4531E013-473D-4648-911B-96B8DADA2326}" dt="2024-01-16T09:39:16.788" v="2480" actId="26606"/>
          <ac:spMkLst>
            <pc:docMk/>
            <pc:sldMk cId="1196482828" sldId="322"/>
            <ac:spMk id="8" creationId="{BA79A7CF-01AF-4178-9369-94E0C90EB046}"/>
          </ac:spMkLst>
        </pc:spChg>
        <pc:spChg chg="add del">
          <ac:chgData name="PALANIAPPAN Devarajan" userId="0ccb0e75-6f62-4860-b5c8-e1d1cc272866" providerId="ADAL" clId="{4531E013-473D-4648-911B-96B8DADA2326}" dt="2024-01-16T09:39:16.788" v="2480" actId="26606"/>
          <ac:spMkLst>
            <pc:docMk/>
            <pc:sldMk cId="1196482828" sldId="322"/>
            <ac:spMk id="10" creationId="{99413ED5-9ED4-4772-BCE4-2BCAE6B12E35}"/>
          </ac:spMkLst>
        </pc:spChg>
        <pc:spChg chg="add del">
          <ac:chgData name="PALANIAPPAN Devarajan" userId="0ccb0e75-6f62-4860-b5c8-e1d1cc272866" providerId="ADAL" clId="{4531E013-473D-4648-911B-96B8DADA2326}" dt="2024-01-16T09:39:16.788" v="2480" actId="26606"/>
          <ac:spMkLst>
            <pc:docMk/>
            <pc:sldMk cId="1196482828" sldId="322"/>
            <ac:spMk id="12" creationId="{04357C93-F0CB-4A1C-8F77-4E9063789819}"/>
          </ac:spMkLst>
        </pc:spChg>
        <pc:spChg chg="add del">
          <ac:chgData name="PALANIAPPAN Devarajan" userId="0ccb0e75-6f62-4860-b5c8-e1d1cc272866" providerId="ADAL" clId="{4531E013-473D-4648-911B-96B8DADA2326}" dt="2024-01-16T09:39:16.788" v="2480" actId="26606"/>
          <ac:spMkLst>
            <pc:docMk/>
            <pc:sldMk cId="1196482828" sldId="322"/>
            <ac:spMk id="14" creationId="{90F533E9-6690-41A8-A372-4C6C622D028D}"/>
          </ac:spMkLst>
        </pc:spChg>
        <pc:picChg chg="mod ord">
          <ac:chgData name="PALANIAPPAN Devarajan" userId="0ccb0e75-6f62-4860-b5c8-e1d1cc272866" providerId="ADAL" clId="{4531E013-473D-4648-911B-96B8DADA2326}" dt="2024-01-16T09:39:16.788" v="2480" actId="26606"/>
          <ac:picMkLst>
            <pc:docMk/>
            <pc:sldMk cId="1196482828" sldId="322"/>
            <ac:picMk id="3" creationId="{F071F740-9DE1-F787-73F9-097E994D073D}"/>
          </ac:picMkLst>
        </pc:picChg>
      </pc:sldChg>
      <pc:sldChg chg="addSp delSp modSp mod modTransition setBg">
        <pc:chgData name="PALANIAPPAN Devarajan" userId="0ccb0e75-6f62-4860-b5c8-e1d1cc272866" providerId="ADAL" clId="{4531E013-473D-4648-911B-96B8DADA2326}" dt="2024-01-17T06:20:04.852" v="3225"/>
        <pc:sldMkLst>
          <pc:docMk/>
          <pc:sldMk cId="1653481655" sldId="323"/>
        </pc:sldMkLst>
        <pc:spChg chg="add mod">
          <ac:chgData name="PALANIAPPAN Devarajan" userId="0ccb0e75-6f62-4860-b5c8-e1d1cc272866" providerId="ADAL" clId="{4531E013-473D-4648-911B-96B8DADA2326}" dt="2024-01-17T06:08:50.975" v="3186"/>
          <ac:spMkLst>
            <pc:docMk/>
            <pc:sldMk cId="1653481655" sldId="323"/>
            <ac:spMk id="3" creationId="{E6535D4A-6653-5C20-02B3-D8CC8191A7CB}"/>
          </ac:spMkLst>
        </pc:spChg>
        <pc:spChg chg="add mod">
          <ac:chgData name="PALANIAPPAN Devarajan" userId="0ccb0e75-6f62-4860-b5c8-e1d1cc272866" providerId="ADAL" clId="{4531E013-473D-4648-911B-96B8DADA2326}" dt="2024-01-17T06:09:04.037" v="3189"/>
          <ac:spMkLst>
            <pc:docMk/>
            <pc:sldMk cId="1653481655" sldId="323"/>
            <ac:spMk id="4" creationId="{667A6690-2B46-FE25-E4AC-2AB787CDB677}"/>
          </ac:spMkLst>
        </pc:spChg>
        <pc:spChg chg="add del">
          <ac:chgData name="PALANIAPPAN Devarajan" userId="0ccb0e75-6f62-4860-b5c8-e1d1cc272866" providerId="ADAL" clId="{4531E013-473D-4648-911B-96B8DADA2326}" dt="2024-01-16T07:35:48.170" v="2187" actId="26606"/>
          <ac:spMkLst>
            <pc:docMk/>
            <pc:sldMk cId="1653481655" sldId="323"/>
            <ac:spMk id="37" creationId="{1A9F7B4E-B03D-4F64-BE33-00D074458D45}"/>
          </ac:spMkLst>
        </pc:spChg>
        <pc:spChg chg="add del">
          <ac:chgData name="PALANIAPPAN Devarajan" userId="0ccb0e75-6f62-4860-b5c8-e1d1cc272866" providerId="ADAL" clId="{4531E013-473D-4648-911B-96B8DADA2326}" dt="2024-01-16T07:35:48.170" v="2187" actId="26606"/>
          <ac:spMkLst>
            <pc:docMk/>
            <pc:sldMk cId="1653481655" sldId="323"/>
            <ac:spMk id="38" creationId="{7E2BE7F7-CA89-4002-ACCE-A478AEA24F5E}"/>
          </ac:spMkLst>
        </pc:spChg>
        <pc:spChg chg="add del">
          <ac:chgData name="PALANIAPPAN Devarajan" userId="0ccb0e75-6f62-4860-b5c8-e1d1cc272866" providerId="ADAL" clId="{4531E013-473D-4648-911B-96B8DADA2326}" dt="2024-01-16T07:35:25.113" v="2184" actId="26606"/>
          <ac:spMkLst>
            <pc:docMk/>
            <pc:sldMk cId="1653481655" sldId="323"/>
            <ac:spMk id="40" creationId="{201CC55D-ED54-4C5C-95E6-10947BD1103B}"/>
          </ac:spMkLst>
        </pc:spChg>
        <pc:spChg chg="add del">
          <ac:chgData name="PALANIAPPAN Devarajan" userId="0ccb0e75-6f62-4860-b5c8-e1d1cc272866" providerId="ADAL" clId="{4531E013-473D-4648-911B-96B8DADA2326}" dt="2024-01-16T07:35:08.652" v="2182" actId="26606"/>
          <ac:spMkLst>
            <pc:docMk/>
            <pc:sldMk cId="1653481655" sldId="323"/>
            <ac:spMk id="43" creationId="{3DAD86CA-8235-409B-982B-5E7A033E2392}"/>
          </ac:spMkLst>
        </pc:spChg>
        <pc:spChg chg="add del">
          <ac:chgData name="PALANIAPPAN Devarajan" userId="0ccb0e75-6f62-4860-b5c8-e1d1cc272866" providerId="ADAL" clId="{4531E013-473D-4648-911B-96B8DADA2326}" dt="2024-01-16T07:35:25.113" v="2184" actId="26606"/>
          <ac:spMkLst>
            <pc:docMk/>
            <pc:sldMk cId="1653481655" sldId="323"/>
            <ac:spMk id="44" creationId="{3873B707-463F-40B0-8227-E8CC6C67EB25}"/>
          </ac:spMkLst>
        </pc:spChg>
        <pc:spChg chg="add del">
          <ac:chgData name="PALANIAPPAN Devarajan" userId="0ccb0e75-6f62-4860-b5c8-e1d1cc272866" providerId="ADAL" clId="{4531E013-473D-4648-911B-96B8DADA2326}" dt="2024-01-16T07:35:08.652" v="2182" actId="26606"/>
          <ac:spMkLst>
            <pc:docMk/>
            <pc:sldMk cId="1653481655" sldId="323"/>
            <ac:spMk id="45" creationId="{9F234FBA-3501-47B4-AE0C-AA4AFBC8F603}"/>
          </ac:spMkLst>
        </pc:spChg>
        <pc:spChg chg="add del">
          <ac:chgData name="PALANIAPPAN Devarajan" userId="0ccb0e75-6f62-4860-b5c8-e1d1cc272866" providerId="ADAL" clId="{4531E013-473D-4648-911B-96B8DADA2326}" dt="2024-01-16T07:35:08.652" v="2182" actId="26606"/>
          <ac:spMkLst>
            <pc:docMk/>
            <pc:sldMk cId="1653481655" sldId="323"/>
            <ac:spMk id="47" creationId="{B5EF893B-0491-416E-9D33-BADE9600792A}"/>
          </ac:spMkLst>
        </pc:spChg>
        <pc:spChg chg="add del">
          <ac:chgData name="PALANIAPPAN Devarajan" userId="0ccb0e75-6f62-4860-b5c8-e1d1cc272866" providerId="ADAL" clId="{4531E013-473D-4648-911B-96B8DADA2326}" dt="2024-01-16T07:35:25.113" v="2184" actId="26606"/>
          <ac:spMkLst>
            <pc:docMk/>
            <pc:sldMk cId="1653481655" sldId="323"/>
            <ac:spMk id="51" creationId="{C13237C8-E62C-4F0D-A318-BD6FB6C2D138}"/>
          </ac:spMkLst>
        </pc:spChg>
        <pc:spChg chg="add del">
          <ac:chgData name="PALANIAPPAN Devarajan" userId="0ccb0e75-6f62-4860-b5c8-e1d1cc272866" providerId="ADAL" clId="{4531E013-473D-4648-911B-96B8DADA2326}" dt="2024-01-16T07:35:25.113" v="2184" actId="26606"/>
          <ac:spMkLst>
            <pc:docMk/>
            <pc:sldMk cId="1653481655" sldId="323"/>
            <ac:spMk id="53" creationId="{19C9EAEA-39D0-4B0E-A0EB-51E7B26740B1}"/>
          </ac:spMkLst>
        </pc:spChg>
        <pc:spChg chg="add del">
          <ac:chgData name="PALANIAPPAN Devarajan" userId="0ccb0e75-6f62-4860-b5c8-e1d1cc272866" providerId="ADAL" clId="{4531E013-473D-4648-911B-96B8DADA2326}" dt="2024-01-16T07:35:48.107" v="2186" actId="26606"/>
          <ac:spMkLst>
            <pc:docMk/>
            <pc:sldMk cId="1653481655" sldId="323"/>
            <ac:spMk id="55" creationId="{2215C6C6-E45C-4179-9FC1-E8A4C1D47430}"/>
          </ac:spMkLst>
        </pc:spChg>
        <pc:spChg chg="add del">
          <ac:chgData name="PALANIAPPAN Devarajan" userId="0ccb0e75-6f62-4860-b5c8-e1d1cc272866" providerId="ADAL" clId="{4531E013-473D-4648-911B-96B8DADA2326}" dt="2024-01-16T07:35:48.107" v="2186" actId="26606"/>
          <ac:spMkLst>
            <pc:docMk/>
            <pc:sldMk cId="1653481655" sldId="323"/>
            <ac:spMk id="59" creationId="{3776B14B-F2F4-4825-8DA8-8C7A0F2B3960}"/>
          </ac:spMkLst>
        </pc:spChg>
        <pc:spChg chg="add">
          <ac:chgData name="PALANIAPPAN Devarajan" userId="0ccb0e75-6f62-4860-b5c8-e1d1cc272866" providerId="ADAL" clId="{4531E013-473D-4648-911B-96B8DADA2326}" dt="2024-01-16T07:35:48.170" v="2187" actId="26606"/>
          <ac:spMkLst>
            <pc:docMk/>
            <pc:sldMk cId="1653481655" sldId="323"/>
            <ac:spMk id="61" creationId="{3DAD86CA-8235-409B-982B-5E7A033E2392}"/>
          </ac:spMkLst>
        </pc:spChg>
        <pc:spChg chg="add">
          <ac:chgData name="PALANIAPPAN Devarajan" userId="0ccb0e75-6f62-4860-b5c8-e1d1cc272866" providerId="ADAL" clId="{4531E013-473D-4648-911B-96B8DADA2326}" dt="2024-01-16T07:35:48.170" v="2187" actId="26606"/>
          <ac:spMkLst>
            <pc:docMk/>
            <pc:sldMk cId="1653481655" sldId="323"/>
            <ac:spMk id="62" creationId="{9F234FBA-3501-47B4-AE0C-AA4AFBC8F603}"/>
          </ac:spMkLst>
        </pc:spChg>
        <pc:spChg chg="add">
          <ac:chgData name="PALANIAPPAN Devarajan" userId="0ccb0e75-6f62-4860-b5c8-e1d1cc272866" providerId="ADAL" clId="{4531E013-473D-4648-911B-96B8DADA2326}" dt="2024-01-16T07:35:48.170" v="2187" actId="26606"/>
          <ac:spMkLst>
            <pc:docMk/>
            <pc:sldMk cId="1653481655" sldId="323"/>
            <ac:spMk id="63" creationId="{B5EF893B-0491-416E-9D33-BADE9600792A}"/>
          </ac:spMkLst>
        </pc:spChg>
        <pc:grpChg chg="add mod">
          <ac:chgData name="PALANIAPPAN Devarajan" userId="0ccb0e75-6f62-4860-b5c8-e1d1cc272866" providerId="ADAL" clId="{4531E013-473D-4648-911B-96B8DADA2326}" dt="2024-01-17T06:08:55.439" v="3187" actId="1076"/>
          <ac:grpSpMkLst>
            <pc:docMk/>
            <pc:sldMk cId="1653481655" sldId="323"/>
            <ac:grpSpMk id="2" creationId="{5EE52596-C79D-1538-31C2-935EB5A7096E}"/>
          </ac:grpSpMkLst>
        </pc:grpChg>
        <pc:grpChg chg="add del">
          <ac:chgData name="PALANIAPPAN Devarajan" userId="0ccb0e75-6f62-4860-b5c8-e1d1cc272866" providerId="ADAL" clId="{4531E013-473D-4648-911B-96B8DADA2326}" dt="2024-01-16T07:35:25.113" v="2184" actId="26606"/>
          <ac:grpSpMkLst>
            <pc:docMk/>
            <pc:sldMk cId="1653481655" sldId="323"/>
            <ac:grpSpMk id="41" creationId="{1DE889C7-FAD6-4397-98E2-05D503484459}"/>
          </ac:grpSpMkLst>
        </pc:grpChg>
        <pc:grpChg chg="add del">
          <ac:chgData name="PALANIAPPAN Devarajan" userId="0ccb0e75-6f62-4860-b5c8-e1d1cc272866" providerId="ADAL" clId="{4531E013-473D-4648-911B-96B8DADA2326}" dt="2024-01-16T07:35:48.107" v="2186" actId="26606"/>
          <ac:grpSpMkLst>
            <pc:docMk/>
            <pc:sldMk cId="1653481655" sldId="323"/>
            <ac:grpSpMk id="56" creationId="{5FE9FE4C-C9E0-4C54-8010-EA9D29CD4D59}"/>
          </ac:grpSpMkLst>
        </pc:grpChg>
        <pc:graphicFrameChg chg="mod modGraphic">
          <ac:chgData name="PALANIAPPAN Devarajan" userId="0ccb0e75-6f62-4860-b5c8-e1d1cc272866" providerId="ADAL" clId="{4531E013-473D-4648-911B-96B8DADA2326}" dt="2024-01-17T06:20:04.852" v="3225"/>
          <ac:graphicFrameMkLst>
            <pc:docMk/>
            <pc:sldMk cId="1653481655" sldId="323"/>
            <ac:graphicFrameMk id="32" creationId="{D4F5A724-033E-02F9-DB16-AFA755D453BC}"/>
          </ac:graphicFrameMkLst>
        </pc:graphicFrameChg>
        <pc:picChg chg="mod">
          <ac:chgData name="PALANIAPPAN Devarajan" userId="0ccb0e75-6f62-4860-b5c8-e1d1cc272866" providerId="ADAL" clId="{4531E013-473D-4648-911B-96B8DADA2326}" dt="2024-01-17T06:08:18.915" v="3180" actId="1076"/>
          <ac:picMkLst>
            <pc:docMk/>
            <pc:sldMk cId="1653481655" sldId="323"/>
            <ac:picMk id="10" creationId="{CB2BCA8E-0D75-D80B-18F6-F4B4B5DEF307}"/>
          </ac:picMkLst>
        </pc:picChg>
        <pc:cxnChg chg="add del">
          <ac:chgData name="PALANIAPPAN Devarajan" userId="0ccb0e75-6f62-4860-b5c8-e1d1cc272866" providerId="ADAL" clId="{4531E013-473D-4648-911B-96B8DADA2326}" dt="2024-01-16T07:35:08.652" v="2182" actId="26606"/>
          <ac:cxnSpMkLst>
            <pc:docMk/>
            <pc:sldMk cId="1653481655" sldId="323"/>
            <ac:cxnSpMk id="49" creationId="{469F4FF8-F8B0-4630-BA1B-0D8B324CD5FF}"/>
          </ac:cxnSpMkLst>
        </pc:cxnChg>
        <pc:cxnChg chg="add">
          <ac:chgData name="PALANIAPPAN Devarajan" userId="0ccb0e75-6f62-4860-b5c8-e1d1cc272866" providerId="ADAL" clId="{4531E013-473D-4648-911B-96B8DADA2326}" dt="2024-01-16T07:35:48.170" v="2187" actId="26606"/>
          <ac:cxnSpMkLst>
            <pc:docMk/>
            <pc:sldMk cId="1653481655" sldId="323"/>
            <ac:cxnSpMk id="64" creationId="{469F4FF8-F8B0-4630-BA1B-0D8B324CD5FF}"/>
          </ac:cxnSpMkLst>
        </pc:cxnChg>
      </pc:sldChg>
      <pc:sldChg chg="modTransition setBg">
        <pc:chgData name="PALANIAPPAN Devarajan" userId="0ccb0e75-6f62-4860-b5c8-e1d1cc272866" providerId="ADAL" clId="{4531E013-473D-4648-911B-96B8DADA2326}" dt="2024-01-16T12:48:08.127" v="3130"/>
        <pc:sldMkLst>
          <pc:docMk/>
          <pc:sldMk cId="907093885" sldId="324"/>
        </pc:sldMkLst>
      </pc:sldChg>
      <pc:sldChg chg="addSp modSp mod modTransition">
        <pc:chgData name="PALANIAPPAN Devarajan" userId="0ccb0e75-6f62-4860-b5c8-e1d1cc272866" providerId="ADAL" clId="{4531E013-473D-4648-911B-96B8DADA2326}" dt="2024-01-16T12:48:08.127" v="3130"/>
        <pc:sldMkLst>
          <pc:docMk/>
          <pc:sldMk cId="2762745755" sldId="325"/>
        </pc:sldMkLst>
        <pc:spChg chg="add mod">
          <ac:chgData name="PALANIAPPAN Devarajan" userId="0ccb0e75-6f62-4860-b5c8-e1d1cc272866" providerId="ADAL" clId="{4531E013-473D-4648-911B-96B8DADA2326}" dt="2024-01-16T11:53:19.464" v="3050" actId="13926"/>
          <ac:spMkLst>
            <pc:docMk/>
            <pc:sldMk cId="2762745755" sldId="325"/>
            <ac:spMk id="2" creationId="{8686759C-19AA-FB3F-0EBD-659326EF495B}"/>
          </ac:spMkLst>
        </pc:spChg>
        <pc:picChg chg="mod">
          <ac:chgData name="PALANIAPPAN Devarajan" userId="0ccb0e75-6f62-4860-b5c8-e1d1cc272866" providerId="ADAL" clId="{4531E013-473D-4648-911B-96B8DADA2326}" dt="2024-01-06T13:23:32.685" v="1514" actId="1076"/>
          <ac:picMkLst>
            <pc:docMk/>
            <pc:sldMk cId="2762745755" sldId="325"/>
            <ac:picMk id="3" creationId="{2925BA31-F3B5-8B9A-52C4-95C1B9D49079}"/>
          </ac:picMkLst>
        </pc:picChg>
      </pc:sldChg>
      <pc:sldChg chg="modSp mod modTransition setBg">
        <pc:chgData name="PALANIAPPAN Devarajan" userId="0ccb0e75-6f62-4860-b5c8-e1d1cc272866" providerId="ADAL" clId="{4531E013-473D-4648-911B-96B8DADA2326}" dt="2024-01-17T08:18:54.548" v="3250" actId="1076"/>
        <pc:sldMkLst>
          <pc:docMk/>
          <pc:sldMk cId="735161013" sldId="327"/>
        </pc:sldMkLst>
        <pc:spChg chg="mod">
          <ac:chgData name="PALANIAPPAN Devarajan" userId="0ccb0e75-6f62-4860-b5c8-e1d1cc272866" providerId="ADAL" clId="{4531E013-473D-4648-911B-96B8DADA2326}" dt="2024-01-16T11:54:48.352" v="3053" actId="207"/>
          <ac:spMkLst>
            <pc:docMk/>
            <pc:sldMk cId="735161013" sldId="327"/>
            <ac:spMk id="7" creationId="{7D019B89-15BE-B6DA-5838-13EA5563ACED}"/>
          </ac:spMkLst>
        </pc:spChg>
        <pc:spChg chg="mod">
          <ac:chgData name="PALANIAPPAN Devarajan" userId="0ccb0e75-6f62-4860-b5c8-e1d1cc272866" providerId="ADAL" clId="{4531E013-473D-4648-911B-96B8DADA2326}" dt="2024-01-17T08:18:47.174" v="3248" actId="1076"/>
          <ac:spMkLst>
            <pc:docMk/>
            <pc:sldMk cId="735161013" sldId="327"/>
            <ac:spMk id="97" creationId="{22995412-610B-5F2A-D870-66D14A99D99F}"/>
          </ac:spMkLst>
        </pc:spChg>
        <pc:graphicFrameChg chg="mod">
          <ac:chgData name="PALANIAPPAN Devarajan" userId="0ccb0e75-6f62-4860-b5c8-e1d1cc272866" providerId="ADAL" clId="{4531E013-473D-4648-911B-96B8DADA2326}" dt="2024-01-17T08:18:54.548" v="3250" actId="1076"/>
          <ac:graphicFrameMkLst>
            <pc:docMk/>
            <pc:sldMk cId="735161013" sldId="327"/>
            <ac:graphicFrameMk id="59" creationId="{D1292C21-C24A-3758-2649-48E187A1F6A8}"/>
          </ac:graphicFrameMkLst>
        </pc:graphicFrameChg>
      </pc:sldChg>
      <pc:sldChg chg="addSp delSp modSp new del mod">
        <pc:chgData name="PALANIAPPAN Devarajan" userId="0ccb0e75-6f62-4860-b5c8-e1d1cc272866" providerId="ADAL" clId="{4531E013-473D-4648-911B-96B8DADA2326}" dt="2024-01-06T07:56:29.424" v="19" actId="47"/>
        <pc:sldMkLst>
          <pc:docMk/>
          <pc:sldMk cId="553314926" sldId="328"/>
        </pc:sldMkLst>
        <pc:spChg chg="add del mod">
          <ac:chgData name="PALANIAPPAN Devarajan" userId="0ccb0e75-6f62-4860-b5c8-e1d1cc272866" providerId="ADAL" clId="{4531E013-473D-4648-911B-96B8DADA2326}" dt="2024-01-06T07:55:47.901" v="17"/>
          <ac:spMkLst>
            <pc:docMk/>
            <pc:sldMk cId="553314926" sldId="328"/>
            <ac:spMk id="2" creationId="{517E4324-583A-3897-C66D-7A8DD19EA0D6}"/>
          </ac:spMkLst>
        </pc:spChg>
        <pc:spChg chg="add mod">
          <ac:chgData name="PALANIAPPAN Devarajan" userId="0ccb0e75-6f62-4860-b5c8-e1d1cc272866" providerId="ADAL" clId="{4531E013-473D-4648-911B-96B8DADA2326}" dt="2024-01-06T07:55:29.879" v="13" actId="1076"/>
          <ac:spMkLst>
            <pc:docMk/>
            <pc:sldMk cId="553314926" sldId="328"/>
            <ac:spMk id="5" creationId="{0B0219AC-BF7A-969E-4826-D82786C1DFF7}"/>
          </ac:spMkLst>
        </pc:spChg>
        <pc:graphicFrameChg chg="add mod modGraphic">
          <ac:chgData name="PALANIAPPAN Devarajan" userId="0ccb0e75-6f62-4860-b5c8-e1d1cc272866" providerId="ADAL" clId="{4531E013-473D-4648-911B-96B8DADA2326}" dt="2024-01-06T07:56:24.313" v="18" actId="6549"/>
          <ac:graphicFrameMkLst>
            <pc:docMk/>
            <pc:sldMk cId="553314926" sldId="328"/>
            <ac:graphicFrameMk id="3" creationId="{1B89FCF5-DB20-D22C-0524-B38068093E42}"/>
          </ac:graphicFrameMkLst>
        </pc:graphicFrameChg>
        <pc:graphicFrameChg chg="add mod">
          <ac:chgData name="PALANIAPPAN Devarajan" userId="0ccb0e75-6f62-4860-b5c8-e1d1cc272866" providerId="ADAL" clId="{4531E013-473D-4648-911B-96B8DADA2326}" dt="2024-01-06T07:55:29.879" v="13" actId="1076"/>
          <ac:graphicFrameMkLst>
            <pc:docMk/>
            <pc:sldMk cId="553314926" sldId="328"/>
            <ac:graphicFrameMk id="4" creationId="{CF24E81E-7A41-D9A3-905C-176ECE99DEB5}"/>
          </ac:graphicFrameMkLst>
        </pc:graphicFrameChg>
      </pc:sldChg>
      <pc:sldChg chg="addSp modSp new mod ord modTransition setBg">
        <pc:chgData name="PALANIAPPAN Devarajan" userId="0ccb0e75-6f62-4860-b5c8-e1d1cc272866" providerId="ADAL" clId="{4531E013-473D-4648-911B-96B8DADA2326}" dt="2024-01-16T12:48:08.127" v="3130"/>
        <pc:sldMkLst>
          <pc:docMk/>
          <pc:sldMk cId="1550111766" sldId="329"/>
        </pc:sldMkLst>
        <pc:spChg chg="add mod">
          <ac:chgData name="PALANIAPPAN Devarajan" userId="0ccb0e75-6f62-4860-b5c8-e1d1cc272866" providerId="ADAL" clId="{4531E013-473D-4648-911B-96B8DADA2326}" dt="2024-01-06T07:54:49.690" v="10" actId="255"/>
          <ac:spMkLst>
            <pc:docMk/>
            <pc:sldMk cId="1550111766" sldId="329"/>
            <ac:spMk id="2" creationId="{49793324-7C3F-4385-2FD2-17311E5512CC}"/>
          </ac:spMkLst>
        </pc:spChg>
      </pc:sldChg>
      <pc:sldChg chg="addSp delSp modSp new del mod">
        <pc:chgData name="PALANIAPPAN Devarajan" userId="0ccb0e75-6f62-4860-b5c8-e1d1cc272866" providerId="ADAL" clId="{4531E013-473D-4648-911B-96B8DADA2326}" dt="2024-01-06T07:58:09.149" v="33" actId="47"/>
        <pc:sldMkLst>
          <pc:docMk/>
          <pc:sldMk cId="3657857581" sldId="330"/>
        </pc:sldMkLst>
        <pc:spChg chg="add del mod">
          <ac:chgData name="PALANIAPPAN Devarajan" userId="0ccb0e75-6f62-4860-b5c8-e1d1cc272866" providerId="ADAL" clId="{4531E013-473D-4648-911B-96B8DADA2326}" dt="2024-01-06T07:58:03.355" v="32" actId="478"/>
          <ac:spMkLst>
            <pc:docMk/>
            <pc:sldMk cId="3657857581" sldId="330"/>
            <ac:spMk id="2" creationId="{E6E157F1-7B23-4BFA-8CBC-B404AD778804}"/>
          </ac:spMkLst>
        </pc:spChg>
        <pc:spChg chg="add mod">
          <ac:chgData name="PALANIAPPAN Devarajan" userId="0ccb0e75-6f62-4860-b5c8-e1d1cc272866" providerId="ADAL" clId="{4531E013-473D-4648-911B-96B8DADA2326}" dt="2024-01-06T07:57:10.347" v="23" actId="1076"/>
          <ac:spMkLst>
            <pc:docMk/>
            <pc:sldMk cId="3657857581" sldId="330"/>
            <ac:spMk id="5" creationId="{B054F1FC-F8FA-E854-A1BD-2D6953AC3936}"/>
          </ac:spMkLst>
        </pc:spChg>
        <pc:graphicFrameChg chg="add mod modGraphic">
          <ac:chgData name="PALANIAPPAN Devarajan" userId="0ccb0e75-6f62-4860-b5c8-e1d1cc272866" providerId="ADAL" clId="{4531E013-473D-4648-911B-96B8DADA2326}" dt="2024-01-06T07:57:50.043" v="28" actId="14100"/>
          <ac:graphicFrameMkLst>
            <pc:docMk/>
            <pc:sldMk cId="3657857581" sldId="330"/>
            <ac:graphicFrameMk id="3" creationId="{4CC39FE2-3CE5-A52A-0F4B-31571442CC0D}"/>
          </ac:graphicFrameMkLst>
        </pc:graphicFrameChg>
        <pc:graphicFrameChg chg="add mod">
          <ac:chgData name="PALANIAPPAN Devarajan" userId="0ccb0e75-6f62-4860-b5c8-e1d1cc272866" providerId="ADAL" clId="{4531E013-473D-4648-911B-96B8DADA2326}" dt="2024-01-06T07:57:10.347" v="23" actId="1076"/>
          <ac:graphicFrameMkLst>
            <pc:docMk/>
            <pc:sldMk cId="3657857581" sldId="330"/>
            <ac:graphicFrameMk id="4" creationId="{C0E6B86D-EED1-B2A1-CD1D-2BA71DCCD794}"/>
          </ac:graphicFrameMkLst>
        </pc:graphicFrameChg>
      </pc:sldChg>
      <pc:sldChg chg="addSp delSp modSp new mod modTransition setBg">
        <pc:chgData name="PALANIAPPAN Devarajan" userId="0ccb0e75-6f62-4860-b5c8-e1d1cc272866" providerId="ADAL" clId="{4531E013-473D-4648-911B-96B8DADA2326}" dt="2024-01-16T12:48:08.127" v="3130"/>
        <pc:sldMkLst>
          <pc:docMk/>
          <pc:sldMk cId="3964505569" sldId="330"/>
        </pc:sldMkLst>
        <pc:spChg chg="add del mod">
          <ac:chgData name="PALANIAPPAN Devarajan" userId="0ccb0e75-6f62-4860-b5c8-e1d1cc272866" providerId="ADAL" clId="{4531E013-473D-4648-911B-96B8DADA2326}" dt="2024-01-06T08:15:27.108" v="43" actId="47"/>
          <ac:spMkLst>
            <pc:docMk/>
            <pc:sldMk cId="3964505569" sldId="330"/>
            <ac:spMk id="2" creationId="{63CDCBB8-4440-BAA6-0F00-1AA52AAADD97}"/>
          </ac:spMkLst>
        </pc:spChg>
        <pc:spChg chg="add del">
          <ac:chgData name="PALANIAPPAN Devarajan" userId="0ccb0e75-6f62-4860-b5c8-e1d1cc272866" providerId="ADAL" clId="{4531E013-473D-4648-911B-96B8DADA2326}" dt="2024-01-06T08:15:28.805" v="44" actId="26606"/>
          <ac:spMkLst>
            <pc:docMk/>
            <pc:sldMk cId="3964505569" sldId="330"/>
            <ac:spMk id="8" creationId="{F3060C83-F051-4F0E-ABAD-AA0DFC48B218}"/>
          </ac:spMkLst>
        </pc:spChg>
        <pc:spChg chg="add del">
          <ac:chgData name="PALANIAPPAN Devarajan" userId="0ccb0e75-6f62-4860-b5c8-e1d1cc272866" providerId="ADAL" clId="{4531E013-473D-4648-911B-96B8DADA2326}" dt="2024-01-06T08:15:28.805" v="44" actId="26606"/>
          <ac:spMkLst>
            <pc:docMk/>
            <pc:sldMk cId="3964505569" sldId="330"/>
            <ac:spMk id="10" creationId="{83C98ABE-055B-441F-B07E-44F97F083C39}"/>
          </ac:spMkLst>
        </pc:spChg>
        <pc:spChg chg="add del">
          <ac:chgData name="PALANIAPPAN Devarajan" userId="0ccb0e75-6f62-4860-b5c8-e1d1cc272866" providerId="ADAL" clId="{4531E013-473D-4648-911B-96B8DADA2326}" dt="2024-01-06T08:15:28.805" v="44" actId="26606"/>
          <ac:spMkLst>
            <pc:docMk/>
            <pc:sldMk cId="3964505569" sldId="330"/>
            <ac:spMk id="12" creationId="{29FDB030-9B49-4CED-8CCD-4D99382388AC}"/>
          </ac:spMkLst>
        </pc:spChg>
        <pc:spChg chg="add del">
          <ac:chgData name="PALANIAPPAN Devarajan" userId="0ccb0e75-6f62-4860-b5c8-e1d1cc272866" providerId="ADAL" clId="{4531E013-473D-4648-911B-96B8DADA2326}" dt="2024-01-06T08:15:28.805" v="44" actId="26606"/>
          <ac:spMkLst>
            <pc:docMk/>
            <pc:sldMk cId="3964505569" sldId="330"/>
            <ac:spMk id="14" creationId="{3783CA14-24A1-485C-8B30-D6A5D87987AD}"/>
          </ac:spMkLst>
        </pc:spChg>
        <pc:spChg chg="add del">
          <ac:chgData name="PALANIAPPAN Devarajan" userId="0ccb0e75-6f62-4860-b5c8-e1d1cc272866" providerId="ADAL" clId="{4531E013-473D-4648-911B-96B8DADA2326}" dt="2024-01-06T08:15:28.805" v="44" actId="26606"/>
          <ac:spMkLst>
            <pc:docMk/>
            <pc:sldMk cId="3964505569" sldId="330"/>
            <ac:spMk id="16" creationId="{9A97C86A-04D6-40F7-AE84-31AB43E6A846}"/>
          </ac:spMkLst>
        </pc:spChg>
        <pc:spChg chg="add del">
          <ac:chgData name="PALANIAPPAN Devarajan" userId="0ccb0e75-6f62-4860-b5c8-e1d1cc272866" providerId="ADAL" clId="{4531E013-473D-4648-911B-96B8DADA2326}" dt="2024-01-06T08:15:28.805" v="44" actId="26606"/>
          <ac:spMkLst>
            <pc:docMk/>
            <pc:sldMk cId="3964505569" sldId="330"/>
            <ac:spMk id="18" creationId="{FF9F2414-84E8-453E-B1F3-389FDE8192D9}"/>
          </ac:spMkLst>
        </pc:spChg>
        <pc:spChg chg="add del">
          <ac:chgData name="PALANIAPPAN Devarajan" userId="0ccb0e75-6f62-4860-b5c8-e1d1cc272866" providerId="ADAL" clId="{4531E013-473D-4648-911B-96B8DADA2326}" dt="2024-01-06T08:15:28.805" v="44" actId="26606"/>
          <ac:spMkLst>
            <pc:docMk/>
            <pc:sldMk cId="3964505569" sldId="330"/>
            <ac:spMk id="20" creationId="{3ECA69A1-7536-43AC-85EF-C7106179F5ED}"/>
          </ac:spMkLst>
        </pc:spChg>
        <pc:graphicFrameChg chg="add mod modGraphic">
          <ac:chgData name="PALANIAPPAN Devarajan" userId="0ccb0e75-6f62-4860-b5c8-e1d1cc272866" providerId="ADAL" clId="{4531E013-473D-4648-911B-96B8DADA2326}" dt="2024-01-16T11:03:11.775" v="2998" actId="12385"/>
          <ac:graphicFrameMkLst>
            <pc:docMk/>
            <pc:sldMk cId="3964505569" sldId="330"/>
            <ac:graphicFrameMk id="3" creationId="{544A977E-5442-CAF9-8D47-1F612ACC0BBD}"/>
          </ac:graphicFrameMkLst>
        </pc:graphicFrameChg>
      </pc:sldChg>
      <pc:sldChg chg="addSp delSp modSp new mod modTransition setBg">
        <pc:chgData name="PALANIAPPAN Devarajan" userId="0ccb0e75-6f62-4860-b5c8-e1d1cc272866" providerId="ADAL" clId="{4531E013-473D-4648-911B-96B8DADA2326}" dt="2024-01-16T12:48:08.127" v="3130"/>
        <pc:sldMkLst>
          <pc:docMk/>
          <pc:sldMk cId="2486975645" sldId="331"/>
        </pc:sldMkLst>
        <pc:spChg chg="add del mod">
          <ac:chgData name="PALANIAPPAN Devarajan" userId="0ccb0e75-6f62-4860-b5c8-e1d1cc272866" providerId="ADAL" clId="{4531E013-473D-4648-911B-96B8DADA2326}" dt="2024-01-06T09:55:15.606" v="146" actId="47"/>
          <ac:spMkLst>
            <pc:docMk/>
            <pc:sldMk cId="2486975645" sldId="331"/>
            <ac:spMk id="2" creationId="{58FD69BC-EBAF-3FA1-FDF1-723CF693AD75}"/>
          </ac:spMkLst>
        </pc:spChg>
        <pc:spChg chg="add del mod">
          <ac:chgData name="PALANIAPPAN Devarajan" userId="0ccb0e75-6f62-4860-b5c8-e1d1cc272866" providerId="ADAL" clId="{4531E013-473D-4648-911B-96B8DADA2326}" dt="2024-01-06T09:50:18.796" v="93"/>
          <ac:spMkLst>
            <pc:docMk/>
            <pc:sldMk cId="2486975645" sldId="331"/>
            <ac:spMk id="3" creationId="{E2ACCE44-FC5D-2AC7-EA7B-7FBD97873D37}"/>
          </ac:spMkLst>
        </pc:spChg>
        <pc:spChg chg="add mod">
          <ac:chgData name="PALANIAPPAN Devarajan" userId="0ccb0e75-6f62-4860-b5c8-e1d1cc272866" providerId="ADAL" clId="{4531E013-473D-4648-911B-96B8DADA2326}" dt="2024-01-16T11:52:20.510" v="3048" actId="13926"/>
          <ac:spMkLst>
            <pc:docMk/>
            <pc:sldMk cId="2486975645" sldId="331"/>
            <ac:spMk id="4" creationId="{8984BA0B-F00F-EF1A-5065-2D831FB0412C}"/>
          </ac:spMkLst>
        </pc:spChg>
        <pc:spChg chg="add del mod">
          <ac:chgData name="PALANIAPPAN Devarajan" userId="0ccb0e75-6f62-4860-b5c8-e1d1cc272866" providerId="ADAL" clId="{4531E013-473D-4648-911B-96B8DADA2326}" dt="2024-01-06T10:13:32.693" v="312"/>
          <ac:spMkLst>
            <pc:docMk/>
            <pc:sldMk cId="2486975645" sldId="331"/>
            <ac:spMk id="7" creationId="{FDEB665B-5CF1-12DD-F930-6FF89EAB0305}"/>
          </ac:spMkLst>
        </pc:spChg>
        <pc:grpChg chg="add del">
          <ac:chgData name="PALANIAPPAN Devarajan" userId="0ccb0e75-6f62-4860-b5c8-e1d1cc272866" providerId="ADAL" clId="{4531E013-473D-4648-911B-96B8DADA2326}" dt="2024-01-16T09:15:06.879" v="2263" actId="26606"/>
          <ac:grpSpMkLst>
            <pc:docMk/>
            <pc:sldMk cId="2486975645" sldId="331"/>
            <ac:grpSpMk id="13" creationId="{D19F7815-3AA2-7679-26F4-A63338C8BD5B}"/>
          </ac:grpSpMkLst>
        </pc:grpChg>
        <pc:graphicFrameChg chg="add del mod modGraphic">
          <ac:chgData name="PALANIAPPAN Devarajan" userId="0ccb0e75-6f62-4860-b5c8-e1d1cc272866" providerId="ADAL" clId="{4531E013-473D-4648-911B-96B8DADA2326}" dt="2024-01-06T09:55:08.066" v="140"/>
          <ac:graphicFrameMkLst>
            <pc:docMk/>
            <pc:sldMk cId="2486975645" sldId="331"/>
            <ac:graphicFrameMk id="5" creationId="{DB39BFDB-B2AF-1BE7-6D3F-D696C4D72FF6}"/>
          </ac:graphicFrameMkLst>
        </pc:graphicFrameChg>
        <pc:graphicFrameChg chg="add del mod modGraphic">
          <ac:chgData name="PALANIAPPAN Devarajan" userId="0ccb0e75-6f62-4860-b5c8-e1d1cc272866" providerId="ADAL" clId="{4531E013-473D-4648-911B-96B8DADA2326}" dt="2024-01-06T10:09:53.500" v="199" actId="478"/>
          <ac:graphicFrameMkLst>
            <pc:docMk/>
            <pc:sldMk cId="2486975645" sldId="331"/>
            <ac:graphicFrameMk id="6" creationId="{ECF5935C-472E-3335-4BE3-5E72AD448E97}"/>
          </ac:graphicFrameMkLst>
        </pc:graphicFrameChg>
        <pc:graphicFrameChg chg="add mod modGraphic">
          <ac:chgData name="PALANIAPPAN Devarajan" userId="0ccb0e75-6f62-4860-b5c8-e1d1cc272866" providerId="ADAL" clId="{4531E013-473D-4648-911B-96B8DADA2326}" dt="2024-01-16T09:15:21.469" v="2264" actId="12385"/>
          <ac:graphicFrameMkLst>
            <pc:docMk/>
            <pc:sldMk cId="2486975645" sldId="331"/>
            <ac:graphicFrameMk id="8" creationId="{A68ECDC2-25B4-E0B8-B0AE-7CC54C6016F4}"/>
          </ac:graphicFrameMkLst>
        </pc:graphicFrameChg>
      </pc:sldChg>
      <pc:sldChg chg="addSp delSp modSp new del mod">
        <pc:chgData name="PALANIAPPAN Devarajan" userId="0ccb0e75-6f62-4860-b5c8-e1d1cc272866" providerId="ADAL" clId="{4531E013-473D-4648-911B-96B8DADA2326}" dt="2024-01-06T10:51:10.256" v="449" actId="2696"/>
        <pc:sldMkLst>
          <pc:docMk/>
          <pc:sldMk cId="678082194" sldId="332"/>
        </pc:sldMkLst>
        <pc:spChg chg="add del mod">
          <ac:chgData name="PALANIAPPAN Devarajan" userId="0ccb0e75-6f62-4860-b5c8-e1d1cc272866" providerId="ADAL" clId="{4531E013-473D-4648-911B-96B8DADA2326}" dt="2024-01-06T10:51:07.068" v="448"/>
          <ac:spMkLst>
            <pc:docMk/>
            <pc:sldMk cId="678082194" sldId="332"/>
            <ac:spMk id="2" creationId="{543D841A-700C-2D40-62B6-759BD90D5988}"/>
          </ac:spMkLst>
        </pc:spChg>
        <pc:spChg chg="add del mod">
          <ac:chgData name="PALANIAPPAN Devarajan" userId="0ccb0e75-6f62-4860-b5c8-e1d1cc272866" providerId="ADAL" clId="{4531E013-473D-4648-911B-96B8DADA2326}" dt="2024-01-06T10:50:22.454" v="445"/>
          <ac:spMkLst>
            <pc:docMk/>
            <pc:sldMk cId="678082194" sldId="332"/>
            <ac:spMk id="3" creationId="{F84300A8-3E5A-CBB8-9ED6-AE2B7B827153}"/>
          </ac:spMkLst>
        </pc:spChg>
        <pc:spChg chg="add del">
          <ac:chgData name="PALANIAPPAN Devarajan" userId="0ccb0e75-6f62-4860-b5c8-e1d1cc272866" providerId="ADAL" clId="{4531E013-473D-4648-911B-96B8DADA2326}" dt="2024-01-06T10:50:22.454" v="445"/>
          <ac:spMkLst>
            <pc:docMk/>
            <pc:sldMk cId="678082194" sldId="332"/>
            <ac:spMk id="4" creationId="{86A64957-35B7-E027-083E-AFDEFF2EE76A}"/>
          </ac:spMkLst>
        </pc:spChg>
        <pc:spChg chg="add">
          <ac:chgData name="PALANIAPPAN Devarajan" userId="0ccb0e75-6f62-4860-b5c8-e1d1cc272866" providerId="ADAL" clId="{4531E013-473D-4648-911B-96B8DADA2326}" dt="2024-01-06T10:50:59.291" v="446"/>
          <ac:spMkLst>
            <pc:docMk/>
            <pc:sldMk cId="678082194" sldId="332"/>
            <ac:spMk id="5" creationId="{CB7F0AC8-50F1-AFC2-41A9-951F765E0845}"/>
          </ac:spMkLst>
        </pc:spChg>
        <pc:picChg chg="add del">
          <ac:chgData name="PALANIAPPAN Devarajan" userId="0ccb0e75-6f62-4860-b5c8-e1d1cc272866" providerId="ADAL" clId="{4531E013-473D-4648-911B-96B8DADA2326}" dt="2024-01-06T10:50:22.454" v="445"/>
          <ac:picMkLst>
            <pc:docMk/>
            <pc:sldMk cId="678082194" sldId="332"/>
            <ac:picMk id="2049" creationId="{8D31DE2C-C9F2-FC21-D2C1-E4EF29DFC742}"/>
          </ac:picMkLst>
        </pc:picChg>
        <pc:picChg chg="add">
          <ac:chgData name="PALANIAPPAN Devarajan" userId="0ccb0e75-6f62-4860-b5c8-e1d1cc272866" providerId="ADAL" clId="{4531E013-473D-4648-911B-96B8DADA2326}" dt="2024-01-06T10:50:59.291" v="446"/>
          <ac:picMkLst>
            <pc:docMk/>
            <pc:sldMk cId="678082194" sldId="332"/>
            <ac:picMk id="2052" creationId="{6D1BCE48-5F95-C4E2-8B21-12143750873A}"/>
          </ac:picMkLst>
        </pc:picChg>
      </pc:sldChg>
      <pc:sldChg chg="addSp delSp modSp new mod modTransition">
        <pc:chgData name="PALANIAPPAN Devarajan" userId="0ccb0e75-6f62-4860-b5c8-e1d1cc272866" providerId="ADAL" clId="{4531E013-473D-4648-911B-96B8DADA2326}" dt="2024-01-16T12:48:08.127" v="3130"/>
        <pc:sldMkLst>
          <pc:docMk/>
          <pc:sldMk cId="1257595532" sldId="333"/>
        </pc:sldMkLst>
        <pc:spChg chg="add del mod">
          <ac:chgData name="PALANIAPPAN Devarajan" userId="0ccb0e75-6f62-4860-b5c8-e1d1cc272866" providerId="ADAL" clId="{4531E013-473D-4648-911B-96B8DADA2326}" dt="2024-01-06T10:49:44.265" v="440"/>
          <ac:spMkLst>
            <pc:docMk/>
            <pc:sldMk cId="1257595532" sldId="333"/>
            <ac:spMk id="2" creationId="{186AC90F-1201-7CAF-F973-37423FD5213B}"/>
          </ac:spMkLst>
        </pc:spChg>
        <pc:spChg chg="add del">
          <ac:chgData name="PALANIAPPAN Devarajan" userId="0ccb0e75-6f62-4860-b5c8-e1d1cc272866" providerId="ADAL" clId="{4531E013-473D-4648-911B-96B8DADA2326}" dt="2024-01-06T10:44:50.590" v="437"/>
          <ac:spMkLst>
            <pc:docMk/>
            <pc:sldMk cId="1257595532" sldId="333"/>
            <ac:spMk id="3" creationId="{A6B488D6-8DB4-98A7-AEA3-234A7883168E}"/>
          </ac:spMkLst>
        </pc:spChg>
        <pc:spChg chg="add del mod">
          <ac:chgData name="PALANIAPPAN Devarajan" userId="0ccb0e75-6f62-4860-b5c8-e1d1cc272866" providerId="ADAL" clId="{4531E013-473D-4648-911B-96B8DADA2326}" dt="2024-01-06T12:07:26.626" v="903" actId="26606"/>
          <ac:spMkLst>
            <pc:docMk/>
            <pc:sldMk cId="1257595532" sldId="333"/>
            <ac:spMk id="4" creationId="{B1D6D9AA-BDDA-7B32-7B8F-7D8E61C7258E}"/>
          </ac:spMkLst>
        </pc:spChg>
        <pc:spChg chg="add del mod">
          <ac:chgData name="PALANIAPPAN Devarajan" userId="0ccb0e75-6f62-4860-b5c8-e1d1cc272866" providerId="ADAL" clId="{4531E013-473D-4648-911B-96B8DADA2326}" dt="2024-01-06T11:15:21.802" v="459"/>
          <ac:spMkLst>
            <pc:docMk/>
            <pc:sldMk cId="1257595532" sldId="333"/>
            <ac:spMk id="5" creationId="{95D8F6BD-22A7-EC3F-F4D6-09833D989474}"/>
          </ac:spMkLst>
        </pc:spChg>
        <pc:spChg chg="add del mod">
          <ac:chgData name="PALANIAPPAN Devarajan" userId="0ccb0e75-6f62-4860-b5c8-e1d1cc272866" providerId="ADAL" clId="{4531E013-473D-4648-911B-96B8DADA2326}" dt="2024-01-06T11:15:21.802" v="459"/>
          <ac:spMkLst>
            <pc:docMk/>
            <pc:sldMk cId="1257595532" sldId="333"/>
            <ac:spMk id="6" creationId="{C5D52247-B1BB-5FD2-1653-68B5388278B0}"/>
          </ac:spMkLst>
        </pc:spChg>
        <pc:spChg chg="add mod">
          <ac:chgData name="PALANIAPPAN Devarajan" userId="0ccb0e75-6f62-4860-b5c8-e1d1cc272866" providerId="ADAL" clId="{4531E013-473D-4648-911B-96B8DADA2326}" dt="2024-01-06T11:15:37.175" v="462" actId="21"/>
          <ac:spMkLst>
            <pc:docMk/>
            <pc:sldMk cId="1257595532" sldId="333"/>
            <ac:spMk id="7" creationId="{DEE6B618-05B8-415C-DAE0-6D1BB107769F}"/>
          </ac:spMkLst>
        </pc:spChg>
        <pc:spChg chg="add">
          <ac:chgData name="PALANIAPPAN Devarajan" userId="0ccb0e75-6f62-4860-b5c8-e1d1cc272866" providerId="ADAL" clId="{4531E013-473D-4648-911B-96B8DADA2326}" dt="2024-01-06T11:15:32.006" v="461"/>
          <ac:spMkLst>
            <pc:docMk/>
            <pc:sldMk cId="1257595532" sldId="333"/>
            <ac:spMk id="8" creationId="{F9031604-DCDC-7BA4-D81A-6146E68F2FD4}"/>
          </ac:spMkLst>
        </pc:spChg>
        <pc:graphicFrameChg chg="add mod">
          <ac:chgData name="PALANIAPPAN Devarajan" userId="0ccb0e75-6f62-4860-b5c8-e1d1cc272866" providerId="ADAL" clId="{4531E013-473D-4648-911B-96B8DADA2326}" dt="2024-01-16T09:18:04.824" v="2286" actId="12100"/>
          <ac:graphicFrameMkLst>
            <pc:docMk/>
            <pc:sldMk cId="1257595532" sldId="333"/>
            <ac:graphicFrameMk id="11" creationId="{C386F0D2-24AF-50D3-4587-54418C93C70C}"/>
          </ac:graphicFrameMkLst>
        </pc:graphicFrameChg>
        <pc:picChg chg="add mod">
          <ac:chgData name="PALANIAPPAN Devarajan" userId="0ccb0e75-6f62-4860-b5c8-e1d1cc272866" providerId="ADAL" clId="{4531E013-473D-4648-911B-96B8DADA2326}" dt="2024-01-06T12:07:36.782" v="904" actId="27614"/>
          <ac:picMkLst>
            <pc:docMk/>
            <pc:sldMk cId="1257595532" sldId="333"/>
            <ac:picMk id="9" creationId="{BE1009E1-F3F4-BB3D-855A-10E0DF6EF325}"/>
          </ac:picMkLst>
        </pc:picChg>
        <pc:picChg chg="add del">
          <ac:chgData name="PALANIAPPAN Devarajan" userId="0ccb0e75-6f62-4860-b5c8-e1d1cc272866" providerId="ADAL" clId="{4531E013-473D-4648-911B-96B8DADA2326}" dt="2024-01-06T10:44:50.590" v="437"/>
          <ac:picMkLst>
            <pc:docMk/>
            <pc:sldMk cId="1257595532" sldId="333"/>
            <ac:picMk id="1026" creationId="{49682817-05E2-BBC2-9FC6-A6444F63D60E}"/>
          </ac:picMkLst>
        </pc:picChg>
        <pc:picChg chg="add del">
          <ac:chgData name="PALANIAPPAN Devarajan" userId="0ccb0e75-6f62-4860-b5c8-e1d1cc272866" providerId="ADAL" clId="{4531E013-473D-4648-911B-96B8DADA2326}" dt="2024-01-06T10:44:50.590" v="437"/>
          <ac:picMkLst>
            <pc:docMk/>
            <pc:sldMk cId="1257595532" sldId="333"/>
            <ac:picMk id="1027" creationId="{F88310AE-7782-369D-B216-9AD499464B52}"/>
          </ac:picMkLst>
        </pc:picChg>
        <pc:picChg chg="add del">
          <ac:chgData name="PALANIAPPAN Devarajan" userId="0ccb0e75-6f62-4860-b5c8-e1d1cc272866" providerId="ADAL" clId="{4531E013-473D-4648-911B-96B8DADA2326}" dt="2024-01-06T10:44:50.590" v="437"/>
          <ac:picMkLst>
            <pc:docMk/>
            <pc:sldMk cId="1257595532" sldId="333"/>
            <ac:picMk id="1028" creationId="{CBCE4EAE-AFA4-ED27-3AAF-8931DED06172}"/>
          </ac:picMkLst>
        </pc:picChg>
        <pc:picChg chg="add del">
          <ac:chgData name="PALANIAPPAN Devarajan" userId="0ccb0e75-6f62-4860-b5c8-e1d1cc272866" providerId="ADAL" clId="{4531E013-473D-4648-911B-96B8DADA2326}" dt="2024-01-06T10:44:50.590" v="437"/>
          <ac:picMkLst>
            <pc:docMk/>
            <pc:sldMk cId="1257595532" sldId="333"/>
            <ac:picMk id="1029" creationId="{EE095AC3-F0EE-409A-BBD1-94DD8A031A1C}"/>
          </ac:picMkLst>
        </pc:picChg>
        <pc:picChg chg="add del mod">
          <ac:chgData name="PALANIAPPAN Devarajan" userId="0ccb0e75-6f62-4860-b5c8-e1d1cc272866" providerId="ADAL" clId="{4531E013-473D-4648-911B-96B8DADA2326}" dt="2024-01-06T11:15:21.802" v="459"/>
          <ac:picMkLst>
            <pc:docMk/>
            <pc:sldMk cId="1257595532" sldId="333"/>
            <ac:picMk id="1030" creationId="{F80ECEE8-09F2-7CB8-A7C5-B128C563FAF4}"/>
          </ac:picMkLst>
        </pc:picChg>
        <pc:picChg chg="add del">
          <ac:chgData name="PALANIAPPAN Devarajan" userId="0ccb0e75-6f62-4860-b5c8-e1d1cc272866" providerId="ADAL" clId="{4531E013-473D-4648-911B-96B8DADA2326}" dt="2024-01-06T11:15:43.356" v="464" actId="21"/>
          <ac:picMkLst>
            <pc:docMk/>
            <pc:sldMk cId="1257595532" sldId="333"/>
            <ac:picMk id="1033" creationId="{EEA482B2-B4C5-4842-4F7F-77FC95F7E652}"/>
          </ac:picMkLst>
        </pc:picChg>
      </pc:sldChg>
      <pc:sldChg chg="addSp delSp modSp new mod modTransition setBg">
        <pc:chgData name="PALANIAPPAN Devarajan" userId="0ccb0e75-6f62-4860-b5c8-e1d1cc272866" providerId="ADAL" clId="{4531E013-473D-4648-911B-96B8DADA2326}" dt="2024-01-16T12:48:08.127" v="3130"/>
        <pc:sldMkLst>
          <pc:docMk/>
          <pc:sldMk cId="2070996190" sldId="334"/>
        </pc:sldMkLst>
        <pc:spChg chg="add mod">
          <ac:chgData name="PALANIAPPAN Devarajan" userId="0ccb0e75-6f62-4860-b5c8-e1d1cc272866" providerId="ADAL" clId="{4531E013-473D-4648-911B-96B8DADA2326}" dt="2024-01-16T09:18:51.098" v="2294" actId="26606"/>
          <ac:spMkLst>
            <pc:docMk/>
            <pc:sldMk cId="2070996190" sldId="334"/>
            <ac:spMk id="2" creationId="{946253ED-826F-E85F-F4CE-335A1667552B}"/>
          </ac:spMkLst>
        </pc:spChg>
        <pc:spChg chg="add del mod">
          <ac:chgData name="PALANIAPPAN Devarajan" userId="0ccb0e75-6f62-4860-b5c8-e1d1cc272866" providerId="ADAL" clId="{4531E013-473D-4648-911B-96B8DADA2326}" dt="2024-01-06T11:25:45.173" v="614"/>
          <ac:spMkLst>
            <pc:docMk/>
            <pc:sldMk cId="2070996190" sldId="334"/>
            <ac:spMk id="3" creationId="{3C508D47-D428-45CB-BE02-3991854A70E9}"/>
          </ac:spMkLst>
        </pc:spChg>
        <pc:spChg chg="add mod">
          <ac:chgData name="PALANIAPPAN Devarajan" userId="0ccb0e75-6f62-4860-b5c8-e1d1cc272866" providerId="ADAL" clId="{4531E013-473D-4648-911B-96B8DADA2326}" dt="2024-01-16T09:18:51.098" v="2294" actId="26606"/>
          <ac:spMkLst>
            <pc:docMk/>
            <pc:sldMk cId="2070996190" sldId="334"/>
            <ac:spMk id="4" creationId="{14600C50-8743-7F0D-2E2E-25F2CD827F05}"/>
          </ac:spMkLst>
        </pc:spChg>
        <pc:spChg chg="add del">
          <ac:chgData name="PALANIAPPAN Devarajan" userId="0ccb0e75-6f62-4860-b5c8-e1d1cc272866" providerId="ADAL" clId="{4531E013-473D-4648-911B-96B8DADA2326}" dt="2024-01-16T09:18:51.098" v="2294" actId="26606"/>
          <ac:spMkLst>
            <pc:docMk/>
            <pc:sldMk cId="2070996190" sldId="334"/>
            <ac:spMk id="4102" creationId="{86FF76B9-219D-4469-AF87-0236D29032F1}"/>
          </ac:spMkLst>
        </pc:spChg>
        <pc:spChg chg="add del">
          <ac:chgData name="PALANIAPPAN Devarajan" userId="0ccb0e75-6f62-4860-b5c8-e1d1cc272866" providerId="ADAL" clId="{4531E013-473D-4648-911B-96B8DADA2326}" dt="2024-01-16T09:18:51.098" v="2294" actId="26606"/>
          <ac:spMkLst>
            <pc:docMk/>
            <pc:sldMk cId="2070996190" sldId="334"/>
            <ac:spMk id="4108" creationId="{2E80C965-DB6D-4F81-9E9E-B027384D0BD6}"/>
          </ac:spMkLst>
        </pc:spChg>
        <pc:spChg chg="add del">
          <ac:chgData name="PALANIAPPAN Devarajan" userId="0ccb0e75-6f62-4860-b5c8-e1d1cc272866" providerId="ADAL" clId="{4531E013-473D-4648-911B-96B8DADA2326}" dt="2024-01-16T09:18:51.098" v="2294" actId="26606"/>
          <ac:spMkLst>
            <pc:docMk/>
            <pc:sldMk cId="2070996190" sldId="334"/>
            <ac:spMk id="4110" creationId="{633C5E46-DAC5-4661-9C87-22B08E2A512F}"/>
          </ac:spMkLst>
        </pc:spChg>
        <pc:grpChg chg="add del">
          <ac:chgData name="PALANIAPPAN Devarajan" userId="0ccb0e75-6f62-4860-b5c8-e1d1cc272866" providerId="ADAL" clId="{4531E013-473D-4648-911B-96B8DADA2326}" dt="2024-01-16T09:18:51.098" v="2294" actId="26606"/>
          <ac:grpSpMkLst>
            <pc:docMk/>
            <pc:sldMk cId="2070996190" sldId="334"/>
            <ac:grpSpMk id="4104" creationId="{DB88BD78-87E1-424D-B479-C37D8E41B12E}"/>
          </ac:grpSpMkLst>
        </pc:grpChg>
        <pc:picChg chg="add mod">
          <ac:chgData name="PALANIAPPAN Devarajan" userId="0ccb0e75-6f62-4860-b5c8-e1d1cc272866" providerId="ADAL" clId="{4531E013-473D-4648-911B-96B8DADA2326}" dt="2024-01-16T09:18:51.098" v="2294" actId="26606"/>
          <ac:picMkLst>
            <pc:docMk/>
            <pc:sldMk cId="2070996190" sldId="334"/>
            <ac:picMk id="4097" creationId="{C2B49FF1-2DA7-C22D-5BB4-6FDCEC6B40AD}"/>
          </ac:picMkLst>
        </pc:picChg>
      </pc:sldChg>
      <pc:sldChg chg="addSp delSp modSp new mod modTransition setBg">
        <pc:chgData name="PALANIAPPAN Devarajan" userId="0ccb0e75-6f62-4860-b5c8-e1d1cc272866" providerId="ADAL" clId="{4531E013-473D-4648-911B-96B8DADA2326}" dt="2024-01-16T12:48:08.127" v="3130"/>
        <pc:sldMkLst>
          <pc:docMk/>
          <pc:sldMk cId="2591084227" sldId="335"/>
        </pc:sldMkLst>
        <pc:spChg chg="add mod">
          <ac:chgData name="PALANIAPPAN Devarajan" userId="0ccb0e75-6f62-4860-b5c8-e1d1cc272866" providerId="ADAL" clId="{4531E013-473D-4648-911B-96B8DADA2326}" dt="2024-01-06T11:34:32.460" v="697" actId="20577"/>
          <ac:spMkLst>
            <pc:docMk/>
            <pc:sldMk cId="2591084227" sldId="335"/>
            <ac:spMk id="2" creationId="{C30C411B-D8A3-FE4A-31BB-80F1E9F842D7}"/>
          </ac:spMkLst>
        </pc:spChg>
        <pc:spChg chg="add mod">
          <ac:chgData name="PALANIAPPAN Devarajan" userId="0ccb0e75-6f62-4860-b5c8-e1d1cc272866" providerId="ADAL" clId="{4531E013-473D-4648-911B-96B8DADA2326}" dt="2024-01-06T11:29:02.725" v="641" actId="21"/>
          <ac:spMkLst>
            <pc:docMk/>
            <pc:sldMk cId="2591084227" sldId="335"/>
            <ac:spMk id="3" creationId="{14F0D7F8-7697-BFAA-6CE5-50CBF62C6C52}"/>
          </ac:spMkLst>
        </pc:spChg>
        <pc:spChg chg="add del mod">
          <ac:chgData name="PALANIAPPAN Devarajan" userId="0ccb0e75-6f62-4860-b5c8-e1d1cc272866" providerId="ADAL" clId="{4531E013-473D-4648-911B-96B8DADA2326}" dt="2024-01-16T10:17:07.432" v="2777" actId="478"/>
          <ac:spMkLst>
            <pc:docMk/>
            <pc:sldMk cId="2591084227" sldId="335"/>
            <ac:spMk id="4" creationId="{DDB98C0A-48A5-095C-BA56-D38D48F3CC9F}"/>
          </ac:spMkLst>
        </pc:spChg>
        <pc:picChg chg="add mod">
          <ac:chgData name="PALANIAPPAN Devarajan" userId="0ccb0e75-6f62-4860-b5c8-e1d1cc272866" providerId="ADAL" clId="{4531E013-473D-4648-911B-96B8DADA2326}" dt="2024-01-06T11:34:27.427" v="696" actId="1076"/>
          <ac:picMkLst>
            <pc:docMk/>
            <pc:sldMk cId="2591084227" sldId="335"/>
            <ac:picMk id="5121" creationId="{0641C379-C2F2-3A06-899E-C5A066846977}"/>
          </ac:picMkLst>
        </pc:picChg>
      </pc:sldChg>
      <pc:sldChg chg="new del">
        <pc:chgData name="PALANIAPPAN Devarajan" userId="0ccb0e75-6f62-4860-b5c8-e1d1cc272866" providerId="ADAL" clId="{4531E013-473D-4648-911B-96B8DADA2326}" dt="2024-01-06T11:34:54.051" v="698" actId="47"/>
        <pc:sldMkLst>
          <pc:docMk/>
          <pc:sldMk cId="3664910480" sldId="336"/>
        </pc:sldMkLst>
      </pc:sldChg>
      <pc:sldChg chg="addSp delSp modSp new mod ord modTransition setBg">
        <pc:chgData name="PALANIAPPAN Devarajan" userId="0ccb0e75-6f62-4860-b5c8-e1d1cc272866" providerId="ADAL" clId="{4531E013-473D-4648-911B-96B8DADA2326}" dt="2024-01-16T12:48:08.127" v="3130"/>
        <pc:sldMkLst>
          <pc:docMk/>
          <pc:sldMk cId="3422375301" sldId="337"/>
        </pc:sldMkLst>
        <pc:spChg chg="add mod ord">
          <ac:chgData name="PALANIAPPAN Devarajan" userId="0ccb0e75-6f62-4860-b5c8-e1d1cc272866" providerId="ADAL" clId="{4531E013-473D-4648-911B-96B8DADA2326}" dt="2024-01-16T09:18:41.234" v="2292" actId="26606"/>
          <ac:spMkLst>
            <pc:docMk/>
            <pc:sldMk cId="3422375301" sldId="337"/>
            <ac:spMk id="2" creationId="{A9F1008E-A167-5C08-DAC3-DA3FFC7D5838}"/>
          </ac:spMkLst>
        </pc:spChg>
        <pc:spChg chg="add del mod">
          <ac:chgData name="PALANIAPPAN Devarajan" userId="0ccb0e75-6f62-4860-b5c8-e1d1cc272866" providerId="ADAL" clId="{4531E013-473D-4648-911B-96B8DADA2326}" dt="2024-01-06T11:20:08.474" v="506"/>
          <ac:spMkLst>
            <pc:docMk/>
            <pc:sldMk cId="3422375301" sldId="337"/>
            <ac:spMk id="3" creationId="{E685125F-5C20-6471-44D1-924C94D1F67A}"/>
          </ac:spMkLst>
        </pc:spChg>
        <pc:spChg chg="add mod">
          <ac:chgData name="PALANIAPPAN Devarajan" userId="0ccb0e75-6f62-4860-b5c8-e1d1cc272866" providerId="ADAL" clId="{4531E013-473D-4648-911B-96B8DADA2326}" dt="2024-01-06T11:20:07.043" v="504" actId="21"/>
          <ac:spMkLst>
            <pc:docMk/>
            <pc:sldMk cId="3422375301" sldId="337"/>
            <ac:spMk id="4" creationId="{91DE1C13-018D-BD70-CBE1-D8FA60B1609D}"/>
          </ac:spMkLst>
        </pc:spChg>
        <pc:spChg chg="add del">
          <ac:chgData name="PALANIAPPAN Devarajan" userId="0ccb0e75-6f62-4860-b5c8-e1d1cc272866" providerId="ADAL" clId="{4531E013-473D-4648-911B-96B8DADA2326}" dt="2024-01-16T09:18:41.234" v="2292" actId="26606"/>
          <ac:spMkLst>
            <pc:docMk/>
            <pc:sldMk cId="3422375301" sldId="337"/>
            <ac:spMk id="3075" creationId="{D4C74C1C-EF2E-40CF-A712-656E694E6724}"/>
          </ac:spMkLst>
        </pc:spChg>
        <pc:spChg chg="add del">
          <ac:chgData name="PALANIAPPAN Devarajan" userId="0ccb0e75-6f62-4860-b5c8-e1d1cc272866" providerId="ADAL" clId="{4531E013-473D-4648-911B-96B8DADA2326}" dt="2024-01-16T09:18:41.234" v="2292" actId="26606"/>
          <ac:spMkLst>
            <pc:docMk/>
            <pc:sldMk cId="3422375301" sldId="337"/>
            <ac:spMk id="3076" creationId="{90464369-70FA-42AF-948F-80664CA7BFE5}"/>
          </ac:spMkLst>
        </pc:spChg>
        <pc:spChg chg="add del">
          <ac:chgData name="PALANIAPPAN Devarajan" userId="0ccb0e75-6f62-4860-b5c8-e1d1cc272866" providerId="ADAL" clId="{4531E013-473D-4648-911B-96B8DADA2326}" dt="2024-01-16T09:18:41.234" v="2292" actId="26606"/>
          <ac:spMkLst>
            <pc:docMk/>
            <pc:sldMk cId="3422375301" sldId="337"/>
            <ac:spMk id="3077" creationId="{A648176E-454C-437C-B0FC-9B82FCF32B24}"/>
          </ac:spMkLst>
        </pc:spChg>
        <pc:spChg chg="add del">
          <ac:chgData name="PALANIAPPAN Devarajan" userId="0ccb0e75-6f62-4860-b5c8-e1d1cc272866" providerId="ADAL" clId="{4531E013-473D-4648-911B-96B8DADA2326}" dt="2024-01-16T09:18:24.321" v="2289" actId="26606"/>
          <ac:spMkLst>
            <pc:docMk/>
            <pc:sldMk cId="3422375301" sldId="337"/>
            <ac:spMk id="3078" creationId="{7FEAE179-C525-48F3-AD47-0E9E2B6F2E2E}"/>
          </ac:spMkLst>
        </pc:spChg>
        <pc:spChg chg="add del">
          <ac:chgData name="PALANIAPPAN Devarajan" userId="0ccb0e75-6f62-4860-b5c8-e1d1cc272866" providerId="ADAL" clId="{4531E013-473D-4648-911B-96B8DADA2326}" dt="2024-01-16T09:18:41.234" v="2292" actId="26606"/>
          <ac:spMkLst>
            <pc:docMk/>
            <pc:sldMk cId="3422375301" sldId="337"/>
            <ac:spMk id="3079" creationId="{A6604B49-AD5C-4590-B051-06C8222ECD99}"/>
          </ac:spMkLst>
        </pc:spChg>
        <pc:spChg chg="add del">
          <ac:chgData name="PALANIAPPAN Devarajan" userId="0ccb0e75-6f62-4860-b5c8-e1d1cc272866" providerId="ADAL" clId="{4531E013-473D-4648-911B-96B8DADA2326}" dt="2024-01-16T09:18:24.321" v="2289" actId="26606"/>
          <ac:spMkLst>
            <pc:docMk/>
            <pc:sldMk cId="3422375301" sldId="337"/>
            <ac:spMk id="3080" creationId="{95C8260E-968F-44E8-A823-ABB431311926}"/>
          </ac:spMkLst>
        </pc:spChg>
        <pc:spChg chg="add del">
          <ac:chgData name="PALANIAPPAN Devarajan" userId="0ccb0e75-6f62-4860-b5c8-e1d1cc272866" providerId="ADAL" clId="{4531E013-473D-4648-911B-96B8DADA2326}" dt="2024-01-16T09:18:24.321" v="2289" actId="26606"/>
          <ac:spMkLst>
            <pc:docMk/>
            <pc:sldMk cId="3422375301" sldId="337"/>
            <ac:spMk id="3082" creationId="{2C1BBA94-3F40-40AA-8BB9-E69E25E537C1}"/>
          </ac:spMkLst>
        </pc:spChg>
        <pc:spChg chg="add del">
          <ac:chgData name="PALANIAPPAN Devarajan" userId="0ccb0e75-6f62-4860-b5c8-e1d1cc272866" providerId="ADAL" clId="{4531E013-473D-4648-911B-96B8DADA2326}" dt="2024-01-16T09:18:24.321" v="2289" actId="26606"/>
          <ac:spMkLst>
            <pc:docMk/>
            <pc:sldMk cId="3422375301" sldId="337"/>
            <ac:spMk id="3084" creationId="{FE43805F-24A6-46A4-B19B-54F28347355C}"/>
          </ac:spMkLst>
        </pc:spChg>
        <pc:spChg chg="add del">
          <ac:chgData name="PALANIAPPAN Devarajan" userId="0ccb0e75-6f62-4860-b5c8-e1d1cc272866" providerId="ADAL" clId="{4531E013-473D-4648-911B-96B8DADA2326}" dt="2024-01-16T09:18:41.234" v="2292" actId="26606"/>
          <ac:spMkLst>
            <pc:docMk/>
            <pc:sldMk cId="3422375301" sldId="337"/>
            <ac:spMk id="3086" creationId="{CC552A98-EF7D-4D42-AB69-066B786AB55B}"/>
          </ac:spMkLst>
        </pc:spChg>
        <pc:picChg chg="add mod">
          <ac:chgData name="PALANIAPPAN Devarajan" userId="0ccb0e75-6f62-4860-b5c8-e1d1cc272866" providerId="ADAL" clId="{4531E013-473D-4648-911B-96B8DADA2326}" dt="2024-01-16T09:18:41.234" v="2292" actId="26606"/>
          <ac:picMkLst>
            <pc:docMk/>
            <pc:sldMk cId="3422375301" sldId="337"/>
            <ac:picMk id="3073" creationId="{5D5F5E6F-A701-D830-1535-D40C9E293C02}"/>
          </ac:picMkLst>
        </pc:picChg>
      </pc:sldChg>
      <pc:sldChg chg="addSp delSp modSp new mod ord modTransition setBg">
        <pc:chgData name="PALANIAPPAN Devarajan" userId="0ccb0e75-6f62-4860-b5c8-e1d1cc272866" providerId="ADAL" clId="{4531E013-473D-4648-911B-96B8DADA2326}" dt="2024-01-16T12:48:08.127" v="3130"/>
        <pc:sldMkLst>
          <pc:docMk/>
          <pc:sldMk cId="95030923" sldId="338"/>
        </pc:sldMkLst>
        <pc:spChg chg="add del mod ord">
          <ac:chgData name="PALANIAPPAN Devarajan" userId="0ccb0e75-6f62-4860-b5c8-e1d1cc272866" providerId="ADAL" clId="{4531E013-473D-4648-911B-96B8DADA2326}" dt="2024-01-06T11:54:19.021" v="799" actId="26606"/>
          <ac:spMkLst>
            <pc:docMk/>
            <pc:sldMk cId="95030923" sldId="338"/>
            <ac:spMk id="2" creationId="{0A3E5BE0-D476-13C1-62EF-8C83A7EEEA5A}"/>
          </ac:spMkLst>
        </pc:spChg>
        <pc:spChg chg="add del">
          <ac:chgData name="PALANIAPPAN Devarajan" userId="0ccb0e75-6f62-4860-b5c8-e1d1cc272866" providerId="ADAL" clId="{4531E013-473D-4648-911B-96B8DADA2326}" dt="2024-01-06T11:52:08.154" v="782" actId="26606"/>
          <ac:spMkLst>
            <pc:docMk/>
            <pc:sldMk cId="95030923" sldId="338"/>
            <ac:spMk id="7175" creationId="{201CC55D-ED54-4C5C-95E6-10947BD1103B}"/>
          </ac:spMkLst>
        </pc:spChg>
        <pc:spChg chg="add del">
          <ac:chgData name="PALANIAPPAN Devarajan" userId="0ccb0e75-6f62-4860-b5c8-e1d1cc272866" providerId="ADAL" clId="{4531E013-473D-4648-911B-96B8DADA2326}" dt="2024-01-06T11:52:08.154" v="782" actId="26606"/>
          <ac:spMkLst>
            <pc:docMk/>
            <pc:sldMk cId="95030923" sldId="338"/>
            <ac:spMk id="7181" creationId="{3873B707-463F-40B0-8227-E8CC6C67EB25}"/>
          </ac:spMkLst>
        </pc:spChg>
        <pc:spChg chg="add del">
          <ac:chgData name="PALANIAPPAN Devarajan" userId="0ccb0e75-6f62-4860-b5c8-e1d1cc272866" providerId="ADAL" clId="{4531E013-473D-4648-911B-96B8DADA2326}" dt="2024-01-06T11:52:08.154" v="782" actId="26606"/>
          <ac:spMkLst>
            <pc:docMk/>
            <pc:sldMk cId="95030923" sldId="338"/>
            <ac:spMk id="7183" creationId="{C13237C8-E62C-4F0D-A318-BD6FB6C2D138}"/>
          </ac:spMkLst>
        </pc:spChg>
        <pc:spChg chg="add del">
          <ac:chgData name="PALANIAPPAN Devarajan" userId="0ccb0e75-6f62-4860-b5c8-e1d1cc272866" providerId="ADAL" clId="{4531E013-473D-4648-911B-96B8DADA2326}" dt="2024-01-06T11:52:08.154" v="782" actId="26606"/>
          <ac:spMkLst>
            <pc:docMk/>
            <pc:sldMk cId="95030923" sldId="338"/>
            <ac:spMk id="7185" creationId="{19C9EAEA-39D0-4B0E-A0EB-51E7B26740B1}"/>
          </ac:spMkLst>
        </pc:spChg>
        <pc:spChg chg="add del">
          <ac:chgData name="PALANIAPPAN Devarajan" userId="0ccb0e75-6f62-4860-b5c8-e1d1cc272866" providerId="ADAL" clId="{4531E013-473D-4648-911B-96B8DADA2326}" dt="2024-01-06T11:52:20.243" v="788" actId="26606"/>
          <ac:spMkLst>
            <pc:docMk/>
            <pc:sldMk cId="95030923" sldId="338"/>
            <ac:spMk id="7192" creationId="{04812C46-200A-4DEB-A05E-3ED6C68C2387}"/>
          </ac:spMkLst>
        </pc:spChg>
        <pc:spChg chg="add del">
          <ac:chgData name="PALANIAPPAN Devarajan" userId="0ccb0e75-6f62-4860-b5c8-e1d1cc272866" providerId="ADAL" clId="{4531E013-473D-4648-911B-96B8DADA2326}" dt="2024-01-06T11:52:20.243" v="788" actId="26606"/>
          <ac:spMkLst>
            <pc:docMk/>
            <pc:sldMk cId="95030923" sldId="338"/>
            <ac:spMk id="7193" creationId="{D1EA859B-E555-4109-94F3-6700E046E008}"/>
          </ac:spMkLst>
        </pc:spChg>
        <pc:spChg chg="add del">
          <ac:chgData name="PALANIAPPAN Devarajan" userId="0ccb0e75-6f62-4860-b5c8-e1d1cc272866" providerId="ADAL" clId="{4531E013-473D-4648-911B-96B8DADA2326}" dt="2024-01-06T11:52:24.544" v="790" actId="26606"/>
          <ac:spMkLst>
            <pc:docMk/>
            <pc:sldMk cId="95030923" sldId="338"/>
            <ac:spMk id="7195" creationId="{7ED7575E-88D2-B771-681D-46A7E55415DD}"/>
          </ac:spMkLst>
        </pc:spChg>
        <pc:spChg chg="add del">
          <ac:chgData name="PALANIAPPAN Devarajan" userId="0ccb0e75-6f62-4860-b5c8-e1d1cc272866" providerId="ADAL" clId="{4531E013-473D-4648-911B-96B8DADA2326}" dt="2024-01-06T11:53:51.346" v="797" actId="26606"/>
          <ac:spMkLst>
            <pc:docMk/>
            <pc:sldMk cId="95030923" sldId="338"/>
            <ac:spMk id="7198" creationId="{201CC55D-ED54-4C5C-95E6-10947BD1103B}"/>
          </ac:spMkLst>
        </pc:spChg>
        <pc:spChg chg="add del">
          <ac:chgData name="PALANIAPPAN Devarajan" userId="0ccb0e75-6f62-4860-b5c8-e1d1cc272866" providerId="ADAL" clId="{4531E013-473D-4648-911B-96B8DADA2326}" dt="2024-01-06T11:53:51.346" v="797" actId="26606"/>
          <ac:spMkLst>
            <pc:docMk/>
            <pc:sldMk cId="95030923" sldId="338"/>
            <ac:spMk id="7200" creationId="{3873B707-463F-40B0-8227-E8CC6C67EB25}"/>
          </ac:spMkLst>
        </pc:spChg>
        <pc:spChg chg="add del">
          <ac:chgData name="PALANIAPPAN Devarajan" userId="0ccb0e75-6f62-4860-b5c8-e1d1cc272866" providerId="ADAL" clId="{4531E013-473D-4648-911B-96B8DADA2326}" dt="2024-01-06T11:53:51.346" v="797" actId="26606"/>
          <ac:spMkLst>
            <pc:docMk/>
            <pc:sldMk cId="95030923" sldId="338"/>
            <ac:spMk id="7201" creationId="{C13237C8-E62C-4F0D-A318-BD6FB6C2D138}"/>
          </ac:spMkLst>
        </pc:spChg>
        <pc:spChg chg="add del">
          <ac:chgData name="PALANIAPPAN Devarajan" userId="0ccb0e75-6f62-4860-b5c8-e1d1cc272866" providerId="ADAL" clId="{4531E013-473D-4648-911B-96B8DADA2326}" dt="2024-01-06T11:53:51.346" v="797" actId="26606"/>
          <ac:spMkLst>
            <pc:docMk/>
            <pc:sldMk cId="95030923" sldId="338"/>
            <ac:spMk id="7202" creationId="{19C9EAEA-39D0-4B0E-A0EB-51E7B26740B1}"/>
          </ac:spMkLst>
        </pc:spChg>
        <pc:spChg chg="add del">
          <ac:chgData name="PALANIAPPAN Devarajan" userId="0ccb0e75-6f62-4860-b5c8-e1d1cc272866" providerId="ADAL" clId="{4531E013-473D-4648-911B-96B8DADA2326}" dt="2024-01-06T11:57:00.108" v="815" actId="26606"/>
          <ac:spMkLst>
            <pc:docMk/>
            <pc:sldMk cId="95030923" sldId="338"/>
            <ac:spMk id="7207" creationId="{28D31E1B-0407-4223-9642-0B642CBF57D9}"/>
          </ac:spMkLst>
        </pc:spChg>
        <pc:spChg chg="add del">
          <ac:chgData name="PALANIAPPAN Devarajan" userId="0ccb0e75-6f62-4860-b5c8-e1d1cc272866" providerId="ADAL" clId="{4531E013-473D-4648-911B-96B8DADA2326}" dt="2024-01-06T11:57:00.108" v="815" actId="26606"/>
          <ac:spMkLst>
            <pc:docMk/>
            <pc:sldMk cId="95030923" sldId="338"/>
            <ac:spMk id="7214" creationId="{D5B0017B-2ECA-49AF-B397-DC140825DF8D}"/>
          </ac:spMkLst>
        </pc:spChg>
        <pc:spChg chg="add del">
          <ac:chgData name="PALANIAPPAN Devarajan" userId="0ccb0e75-6f62-4860-b5c8-e1d1cc272866" providerId="ADAL" clId="{4531E013-473D-4648-911B-96B8DADA2326}" dt="2024-01-06T11:57:00.108" v="815" actId="26606"/>
          <ac:spMkLst>
            <pc:docMk/>
            <pc:sldMk cId="95030923" sldId="338"/>
            <ac:spMk id="7216" creationId="{70E96339-907C-46C3-99AC-31179B6F0EBD}"/>
          </ac:spMkLst>
        </pc:spChg>
        <pc:spChg chg="add del">
          <ac:chgData name="PALANIAPPAN Devarajan" userId="0ccb0e75-6f62-4860-b5c8-e1d1cc272866" providerId="ADAL" clId="{4531E013-473D-4648-911B-96B8DADA2326}" dt="2024-01-06T11:57:00.108" v="815" actId="26606"/>
          <ac:spMkLst>
            <pc:docMk/>
            <pc:sldMk cId="95030923" sldId="338"/>
            <ac:spMk id="7225" creationId="{32BC26D8-82FB-445E-AA49-62A77D7C1EE0}"/>
          </ac:spMkLst>
        </pc:spChg>
        <pc:spChg chg="add del">
          <ac:chgData name="PALANIAPPAN Devarajan" userId="0ccb0e75-6f62-4860-b5c8-e1d1cc272866" providerId="ADAL" clId="{4531E013-473D-4648-911B-96B8DADA2326}" dt="2024-01-06T11:57:00.108" v="815" actId="26606"/>
          <ac:spMkLst>
            <pc:docMk/>
            <pc:sldMk cId="95030923" sldId="338"/>
            <ac:spMk id="7227" creationId="{CB44330D-EA18-4254-AA95-EB49948539B8}"/>
          </ac:spMkLst>
        </pc:spChg>
        <pc:spChg chg="add del">
          <ac:chgData name="PALANIAPPAN Devarajan" userId="0ccb0e75-6f62-4860-b5c8-e1d1cc272866" providerId="ADAL" clId="{4531E013-473D-4648-911B-96B8DADA2326}" dt="2024-01-06T11:56:15.809" v="811" actId="26606"/>
          <ac:spMkLst>
            <pc:docMk/>
            <pc:sldMk cId="95030923" sldId="338"/>
            <ac:spMk id="7232" creationId="{04812C46-200A-4DEB-A05E-3ED6C68C2387}"/>
          </ac:spMkLst>
        </pc:spChg>
        <pc:spChg chg="add del">
          <ac:chgData name="PALANIAPPAN Devarajan" userId="0ccb0e75-6f62-4860-b5c8-e1d1cc272866" providerId="ADAL" clId="{4531E013-473D-4648-911B-96B8DADA2326}" dt="2024-01-06T11:56:59.182" v="813" actId="26606"/>
          <ac:spMkLst>
            <pc:docMk/>
            <pc:sldMk cId="95030923" sldId="338"/>
            <ac:spMk id="7234" creationId="{53D31893-BB06-4F90-7CCA-0A7A2694FA80}"/>
          </ac:spMkLst>
        </pc:spChg>
        <pc:spChg chg="add del">
          <ac:chgData name="PALANIAPPAN Devarajan" userId="0ccb0e75-6f62-4860-b5c8-e1d1cc272866" providerId="ADAL" clId="{4531E013-473D-4648-911B-96B8DADA2326}" dt="2024-01-06T11:56:59.182" v="813" actId="26606"/>
          <ac:spMkLst>
            <pc:docMk/>
            <pc:sldMk cId="95030923" sldId="338"/>
            <ac:spMk id="7235" creationId="{51935DB0-36D0-5C2E-7342-262D35382F26}"/>
          </ac:spMkLst>
        </pc:spChg>
        <pc:spChg chg="add del">
          <ac:chgData name="PALANIAPPAN Devarajan" userId="0ccb0e75-6f62-4860-b5c8-e1d1cc272866" providerId="ADAL" clId="{4531E013-473D-4648-911B-96B8DADA2326}" dt="2024-01-06T11:56:59.182" v="813" actId="26606"/>
          <ac:spMkLst>
            <pc:docMk/>
            <pc:sldMk cId="95030923" sldId="338"/>
            <ac:spMk id="7236" creationId="{3F8ABF93-7FE7-6D3B-6AD7-C3921745C20D}"/>
          </ac:spMkLst>
        </pc:spChg>
        <pc:spChg chg="add del">
          <ac:chgData name="PALANIAPPAN Devarajan" userId="0ccb0e75-6f62-4860-b5c8-e1d1cc272866" providerId="ADAL" clId="{4531E013-473D-4648-911B-96B8DADA2326}" dt="2024-01-06T11:56:59.182" v="813" actId="26606"/>
          <ac:spMkLst>
            <pc:docMk/>
            <pc:sldMk cId="95030923" sldId="338"/>
            <ac:spMk id="7238" creationId="{D3C4FB21-0C2C-3F62-3EC5-DD378DBD37B2}"/>
          </ac:spMkLst>
        </pc:spChg>
        <pc:grpChg chg="add del">
          <ac:chgData name="PALANIAPPAN Devarajan" userId="0ccb0e75-6f62-4860-b5c8-e1d1cc272866" providerId="ADAL" clId="{4531E013-473D-4648-911B-96B8DADA2326}" dt="2024-01-06T11:52:08.154" v="782" actId="26606"/>
          <ac:grpSpMkLst>
            <pc:docMk/>
            <pc:sldMk cId="95030923" sldId="338"/>
            <ac:grpSpMk id="7177" creationId="{1DE889C7-FAD6-4397-98E2-05D503484459}"/>
          </ac:grpSpMkLst>
        </pc:grpChg>
        <pc:grpChg chg="add del">
          <ac:chgData name="PALANIAPPAN Devarajan" userId="0ccb0e75-6f62-4860-b5c8-e1d1cc272866" providerId="ADAL" clId="{4531E013-473D-4648-911B-96B8DADA2326}" dt="2024-01-06T11:52:13.267" v="784" actId="26606"/>
          <ac:grpSpMkLst>
            <pc:docMk/>
            <pc:sldMk cId="95030923" sldId="338"/>
            <ac:grpSpMk id="7187" creationId="{1FD67D68-9B83-C338-8342-3348D8F22347}"/>
          </ac:grpSpMkLst>
        </pc:grpChg>
        <pc:grpChg chg="add del">
          <ac:chgData name="PALANIAPPAN Devarajan" userId="0ccb0e75-6f62-4860-b5c8-e1d1cc272866" providerId="ADAL" clId="{4531E013-473D-4648-911B-96B8DADA2326}" dt="2024-01-06T11:53:51.346" v="797" actId="26606"/>
          <ac:grpSpMkLst>
            <pc:docMk/>
            <pc:sldMk cId="95030923" sldId="338"/>
            <ac:grpSpMk id="7199" creationId="{1DE889C7-FAD6-4397-98E2-05D503484459}"/>
          </ac:grpSpMkLst>
        </pc:grpChg>
        <pc:grpChg chg="add del">
          <ac:chgData name="PALANIAPPAN Devarajan" userId="0ccb0e75-6f62-4860-b5c8-e1d1cc272866" providerId="ADAL" clId="{4531E013-473D-4648-911B-96B8DADA2326}" dt="2024-01-06T11:57:00.108" v="815" actId="26606"/>
          <ac:grpSpMkLst>
            <pc:docMk/>
            <pc:sldMk cId="95030923" sldId="338"/>
            <ac:grpSpMk id="7209" creationId="{AE1C45F0-260A-458C-96ED-C1F6D2151219}"/>
          </ac:grpSpMkLst>
        </pc:grpChg>
        <pc:graphicFrameChg chg="add mod modGraphic">
          <ac:chgData name="PALANIAPPAN Devarajan" userId="0ccb0e75-6f62-4860-b5c8-e1d1cc272866" providerId="ADAL" clId="{4531E013-473D-4648-911B-96B8DADA2326}" dt="2024-01-09T06:00:26.439" v="1527" actId="12100"/>
          <ac:graphicFrameMkLst>
            <pc:docMk/>
            <pc:sldMk cId="95030923" sldId="338"/>
            <ac:graphicFrameMk id="7220" creationId="{7BABA4F9-C7E4-6592-80E2-1F9BC26CA600}"/>
          </ac:graphicFrameMkLst>
        </pc:graphicFrameChg>
        <pc:picChg chg="add mod">
          <ac:chgData name="PALANIAPPAN Devarajan" userId="0ccb0e75-6f62-4860-b5c8-e1d1cc272866" providerId="ADAL" clId="{4531E013-473D-4648-911B-96B8DADA2326}" dt="2024-01-06T12:03:33.322" v="857" actId="1076"/>
          <ac:picMkLst>
            <pc:docMk/>
            <pc:sldMk cId="95030923" sldId="338"/>
            <ac:picMk id="4" creationId="{B5F0C4F0-A4D8-32E9-D821-72C20E66853C}"/>
          </ac:picMkLst>
        </pc:picChg>
        <pc:picChg chg="add del mod">
          <ac:chgData name="PALANIAPPAN Devarajan" userId="0ccb0e75-6f62-4860-b5c8-e1d1cc272866" providerId="ADAL" clId="{4531E013-473D-4648-911B-96B8DADA2326}" dt="2024-01-06T12:00:51.346" v="836" actId="478"/>
          <ac:picMkLst>
            <pc:docMk/>
            <pc:sldMk cId="95030923" sldId="338"/>
            <ac:picMk id="7170" creationId="{590CE271-D36C-0B3D-ABD7-3D19AD4D9F25}"/>
          </ac:picMkLst>
        </pc:picChg>
        <pc:cxnChg chg="add del">
          <ac:chgData name="PALANIAPPAN Devarajan" userId="0ccb0e75-6f62-4860-b5c8-e1d1cc272866" providerId="ADAL" clId="{4531E013-473D-4648-911B-96B8DADA2326}" dt="2024-01-06T11:52:17.294" v="786" actId="26606"/>
          <ac:cxnSpMkLst>
            <pc:docMk/>
            <pc:sldMk cId="95030923" sldId="338"/>
            <ac:cxnSpMk id="7190" creationId="{1503BFE4-729B-D9D0-C17B-501E6AF1127A}"/>
          </ac:cxnSpMkLst>
        </pc:cxnChg>
        <pc:cxnChg chg="add del">
          <ac:chgData name="PALANIAPPAN Devarajan" userId="0ccb0e75-6f62-4860-b5c8-e1d1cc272866" providerId="ADAL" clId="{4531E013-473D-4648-911B-96B8DADA2326}" dt="2024-01-06T11:52:24.544" v="790" actId="26606"/>
          <ac:cxnSpMkLst>
            <pc:docMk/>
            <pc:sldMk cId="95030923" sldId="338"/>
            <ac:cxnSpMk id="7196" creationId="{249EDD1B-F94D-B4E6-ACAA-566B9A26FDE3}"/>
          </ac:cxnSpMkLst>
        </pc:cxnChg>
        <pc:cxnChg chg="add del">
          <ac:chgData name="PALANIAPPAN Devarajan" userId="0ccb0e75-6f62-4860-b5c8-e1d1cc272866" providerId="ADAL" clId="{4531E013-473D-4648-911B-96B8DADA2326}" dt="2024-01-06T11:57:00.108" v="815" actId="26606"/>
          <ac:cxnSpMkLst>
            <pc:docMk/>
            <pc:sldMk cId="95030923" sldId="338"/>
            <ac:cxnSpMk id="7218" creationId="{6CF1BAF6-AD41-4082-B212-8A1F9A2E8779}"/>
          </ac:cxnSpMkLst>
        </pc:cxnChg>
      </pc:sldChg>
      <pc:sldChg chg="addSp delSp modSp new mod ord modTransition setBg">
        <pc:chgData name="PALANIAPPAN Devarajan" userId="0ccb0e75-6f62-4860-b5c8-e1d1cc272866" providerId="ADAL" clId="{4531E013-473D-4648-911B-96B8DADA2326}" dt="2024-01-16T12:48:08.127" v="3130"/>
        <pc:sldMkLst>
          <pc:docMk/>
          <pc:sldMk cId="912406312" sldId="339"/>
        </pc:sldMkLst>
        <pc:spChg chg="add del mod">
          <ac:chgData name="PALANIAPPAN Devarajan" userId="0ccb0e75-6f62-4860-b5c8-e1d1cc272866" providerId="ADAL" clId="{4531E013-473D-4648-911B-96B8DADA2326}" dt="2024-01-06T11:45:58.922" v="704"/>
          <ac:spMkLst>
            <pc:docMk/>
            <pc:sldMk cId="912406312" sldId="339"/>
            <ac:spMk id="2" creationId="{4B3CABF3-5D50-3174-A131-B1D19B0B2DB8}"/>
          </ac:spMkLst>
        </pc:spChg>
        <pc:spChg chg="add del mod">
          <ac:chgData name="PALANIAPPAN Devarajan" userId="0ccb0e75-6f62-4860-b5c8-e1d1cc272866" providerId="ADAL" clId="{4531E013-473D-4648-911B-96B8DADA2326}" dt="2024-01-06T11:46:57.190" v="709" actId="478"/>
          <ac:spMkLst>
            <pc:docMk/>
            <pc:sldMk cId="912406312" sldId="339"/>
            <ac:spMk id="3" creationId="{BD8AE124-7963-C58C-FD41-8AEC768069F1}"/>
          </ac:spMkLst>
        </pc:spChg>
        <pc:spChg chg="add mod ord">
          <ac:chgData name="PALANIAPPAN Devarajan" userId="0ccb0e75-6f62-4860-b5c8-e1d1cc272866" providerId="ADAL" clId="{4531E013-473D-4648-911B-96B8DADA2326}" dt="2024-01-06T12:06:38.322" v="902" actId="12"/>
          <ac:spMkLst>
            <pc:docMk/>
            <pc:sldMk cId="912406312" sldId="339"/>
            <ac:spMk id="4" creationId="{4FF50E97-2FC2-9E8C-E717-EE6156022462}"/>
          </ac:spMkLst>
        </pc:spChg>
        <pc:spChg chg="add del">
          <ac:chgData name="PALANIAPPAN Devarajan" userId="0ccb0e75-6f62-4860-b5c8-e1d1cc272866" providerId="ADAL" clId="{4531E013-473D-4648-911B-96B8DADA2326}" dt="2024-01-06T12:06:08.357" v="898" actId="26606"/>
          <ac:spMkLst>
            <pc:docMk/>
            <pc:sldMk cId="912406312" sldId="339"/>
            <ac:spMk id="6151" creationId="{0E3596DD-156A-473E-9BB3-C6A29F7574E9}"/>
          </ac:spMkLst>
        </pc:spChg>
        <pc:spChg chg="add del">
          <ac:chgData name="PALANIAPPAN Devarajan" userId="0ccb0e75-6f62-4860-b5c8-e1d1cc272866" providerId="ADAL" clId="{4531E013-473D-4648-911B-96B8DADA2326}" dt="2024-01-06T12:06:08.357" v="898" actId="26606"/>
          <ac:spMkLst>
            <pc:docMk/>
            <pc:sldMk cId="912406312" sldId="339"/>
            <ac:spMk id="6153" creationId="{2C46C4D6-C474-4E92-B52E-944C1118F7B6}"/>
          </ac:spMkLst>
        </pc:spChg>
        <pc:spChg chg="add del">
          <ac:chgData name="PALANIAPPAN Devarajan" userId="0ccb0e75-6f62-4860-b5c8-e1d1cc272866" providerId="ADAL" clId="{4531E013-473D-4648-911B-96B8DADA2326}" dt="2024-01-06T12:04:53.856" v="875" actId="26606"/>
          <ac:spMkLst>
            <pc:docMk/>
            <pc:sldMk cId="912406312" sldId="339"/>
            <ac:spMk id="6155" creationId="{D009D6D5-DAC2-4A8B-A17A-E206B9012D09}"/>
          </ac:spMkLst>
        </pc:spChg>
        <pc:spChg chg="add del">
          <ac:chgData name="PALANIAPPAN Devarajan" userId="0ccb0e75-6f62-4860-b5c8-e1d1cc272866" providerId="ADAL" clId="{4531E013-473D-4648-911B-96B8DADA2326}" dt="2024-01-06T12:05:08.876" v="879" actId="26606"/>
          <ac:spMkLst>
            <pc:docMk/>
            <pc:sldMk cId="912406312" sldId="339"/>
            <ac:spMk id="6156" creationId="{2EB492CD-616E-47F8-933B-5E2D952A0593}"/>
          </ac:spMkLst>
        </pc:spChg>
        <pc:spChg chg="add del">
          <ac:chgData name="PALANIAPPAN Devarajan" userId="0ccb0e75-6f62-4860-b5c8-e1d1cc272866" providerId="ADAL" clId="{4531E013-473D-4648-911B-96B8DADA2326}" dt="2024-01-06T12:05:08.876" v="879" actId="26606"/>
          <ac:spMkLst>
            <pc:docMk/>
            <pc:sldMk cId="912406312" sldId="339"/>
            <ac:spMk id="6157" creationId="{59383CF9-23B5-4335-9B21-1791C4CF1C75}"/>
          </ac:spMkLst>
        </pc:spChg>
        <pc:spChg chg="add del">
          <ac:chgData name="PALANIAPPAN Devarajan" userId="0ccb0e75-6f62-4860-b5c8-e1d1cc272866" providerId="ADAL" clId="{4531E013-473D-4648-911B-96B8DADA2326}" dt="2024-01-06T12:04:47.850" v="873" actId="26606"/>
          <ac:spMkLst>
            <pc:docMk/>
            <pc:sldMk cId="912406312" sldId="339"/>
            <ac:spMk id="6158" creationId="{0E3596DD-156A-473E-9BB3-C6A29F7574E9}"/>
          </ac:spMkLst>
        </pc:spChg>
        <pc:spChg chg="add del">
          <ac:chgData name="PALANIAPPAN Devarajan" userId="0ccb0e75-6f62-4860-b5c8-e1d1cc272866" providerId="ADAL" clId="{4531E013-473D-4648-911B-96B8DADA2326}" dt="2024-01-06T12:05:14.668" v="881" actId="26606"/>
          <ac:spMkLst>
            <pc:docMk/>
            <pc:sldMk cId="912406312" sldId="339"/>
            <ac:spMk id="6159" creationId="{7ED7575E-88D2-B771-681D-46A7E55415DD}"/>
          </ac:spMkLst>
        </pc:spChg>
        <pc:spChg chg="add del">
          <ac:chgData name="PALANIAPPAN Devarajan" userId="0ccb0e75-6f62-4860-b5c8-e1d1cc272866" providerId="ADAL" clId="{4531E013-473D-4648-911B-96B8DADA2326}" dt="2024-01-06T12:04:47.850" v="873" actId="26606"/>
          <ac:spMkLst>
            <pc:docMk/>
            <pc:sldMk cId="912406312" sldId="339"/>
            <ac:spMk id="6160" creationId="{2C46C4D6-C474-4E92-B52E-944C1118F7B6}"/>
          </ac:spMkLst>
        </pc:spChg>
        <pc:spChg chg="add del">
          <ac:chgData name="PALANIAPPAN Devarajan" userId="0ccb0e75-6f62-4860-b5c8-e1d1cc272866" providerId="ADAL" clId="{4531E013-473D-4648-911B-96B8DADA2326}" dt="2024-01-06T12:05:08.876" v="879" actId="26606"/>
          <ac:spMkLst>
            <pc:docMk/>
            <pc:sldMk cId="912406312" sldId="339"/>
            <ac:spMk id="6162" creationId="{0007FE00-9498-4706-B255-6437B0252C02}"/>
          </ac:spMkLst>
        </pc:spChg>
        <pc:spChg chg="add del">
          <ac:chgData name="PALANIAPPAN Devarajan" userId="0ccb0e75-6f62-4860-b5c8-e1d1cc272866" providerId="ADAL" clId="{4531E013-473D-4648-911B-96B8DADA2326}" dt="2024-01-06T12:05:39.666" v="887" actId="26606"/>
          <ac:spMkLst>
            <pc:docMk/>
            <pc:sldMk cId="912406312" sldId="339"/>
            <ac:spMk id="6164" creationId="{2EB492CD-616E-47F8-933B-5E2D952A0593}"/>
          </ac:spMkLst>
        </pc:spChg>
        <pc:spChg chg="add del">
          <ac:chgData name="PALANIAPPAN Devarajan" userId="0ccb0e75-6f62-4860-b5c8-e1d1cc272866" providerId="ADAL" clId="{4531E013-473D-4648-911B-96B8DADA2326}" dt="2024-01-06T12:05:39.666" v="887" actId="26606"/>
          <ac:spMkLst>
            <pc:docMk/>
            <pc:sldMk cId="912406312" sldId="339"/>
            <ac:spMk id="6165" creationId="{59383CF9-23B5-4335-9B21-1791C4CF1C75}"/>
          </ac:spMkLst>
        </pc:spChg>
        <pc:spChg chg="add del">
          <ac:chgData name="PALANIAPPAN Devarajan" userId="0ccb0e75-6f62-4860-b5c8-e1d1cc272866" providerId="ADAL" clId="{4531E013-473D-4648-911B-96B8DADA2326}" dt="2024-01-06T12:05:39.666" v="887" actId="26606"/>
          <ac:spMkLst>
            <pc:docMk/>
            <pc:sldMk cId="912406312" sldId="339"/>
            <ac:spMk id="6166" creationId="{0007FE00-9498-4706-B255-6437B0252C02}"/>
          </ac:spMkLst>
        </pc:spChg>
        <pc:spChg chg="add del">
          <ac:chgData name="PALANIAPPAN Devarajan" userId="0ccb0e75-6f62-4860-b5c8-e1d1cc272866" providerId="ADAL" clId="{4531E013-473D-4648-911B-96B8DADA2326}" dt="2024-01-06T12:05:48.004" v="889" actId="26606"/>
          <ac:spMkLst>
            <pc:docMk/>
            <pc:sldMk cId="912406312" sldId="339"/>
            <ac:spMk id="6167" creationId="{2EB492CD-616E-47F8-933B-5E2D952A0593}"/>
          </ac:spMkLst>
        </pc:spChg>
        <pc:spChg chg="add del">
          <ac:chgData name="PALANIAPPAN Devarajan" userId="0ccb0e75-6f62-4860-b5c8-e1d1cc272866" providerId="ADAL" clId="{4531E013-473D-4648-911B-96B8DADA2326}" dt="2024-01-06T12:05:48.004" v="889" actId="26606"/>
          <ac:spMkLst>
            <pc:docMk/>
            <pc:sldMk cId="912406312" sldId="339"/>
            <ac:spMk id="6168" creationId="{59383CF9-23B5-4335-9B21-1791C4CF1C75}"/>
          </ac:spMkLst>
        </pc:spChg>
        <pc:spChg chg="add del">
          <ac:chgData name="PALANIAPPAN Devarajan" userId="0ccb0e75-6f62-4860-b5c8-e1d1cc272866" providerId="ADAL" clId="{4531E013-473D-4648-911B-96B8DADA2326}" dt="2024-01-06T12:05:48.004" v="889" actId="26606"/>
          <ac:spMkLst>
            <pc:docMk/>
            <pc:sldMk cId="912406312" sldId="339"/>
            <ac:spMk id="6169" creationId="{0007FE00-9498-4706-B255-6437B0252C02}"/>
          </ac:spMkLst>
        </pc:spChg>
        <pc:spChg chg="add del">
          <ac:chgData name="PALANIAPPAN Devarajan" userId="0ccb0e75-6f62-4860-b5c8-e1d1cc272866" providerId="ADAL" clId="{4531E013-473D-4648-911B-96B8DADA2326}" dt="2024-01-06T12:05:50.768" v="891" actId="26606"/>
          <ac:spMkLst>
            <pc:docMk/>
            <pc:sldMk cId="912406312" sldId="339"/>
            <ac:spMk id="6171" creationId="{4AC6B390-BC59-4F1D-A0EE-D71A92F0A0B2}"/>
          </ac:spMkLst>
        </pc:spChg>
        <pc:spChg chg="add del">
          <ac:chgData name="PALANIAPPAN Devarajan" userId="0ccb0e75-6f62-4860-b5c8-e1d1cc272866" providerId="ADAL" clId="{4531E013-473D-4648-911B-96B8DADA2326}" dt="2024-01-06T12:05:50.768" v="891" actId="26606"/>
          <ac:spMkLst>
            <pc:docMk/>
            <pc:sldMk cId="912406312" sldId="339"/>
            <ac:spMk id="6172" creationId="{B6C60D79-16F1-4C4B-B7E3-7634E7069CDE}"/>
          </ac:spMkLst>
        </pc:spChg>
        <pc:spChg chg="add del">
          <ac:chgData name="PALANIAPPAN Devarajan" userId="0ccb0e75-6f62-4860-b5c8-e1d1cc272866" providerId="ADAL" clId="{4531E013-473D-4648-911B-96B8DADA2326}" dt="2024-01-06T12:05:50.768" v="891" actId="26606"/>
          <ac:spMkLst>
            <pc:docMk/>
            <pc:sldMk cId="912406312" sldId="339"/>
            <ac:spMk id="6173" creationId="{426B127E-6498-4C77-9C9D-4553A5113B80}"/>
          </ac:spMkLst>
        </pc:spChg>
        <pc:spChg chg="add del">
          <ac:chgData name="PALANIAPPAN Devarajan" userId="0ccb0e75-6f62-4860-b5c8-e1d1cc272866" providerId="ADAL" clId="{4531E013-473D-4648-911B-96B8DADA2326}" dt="2024-01-06T12:05:59.657" v="893" actId="26606"/>
          <ac:spMkLst>
            <pc:docMk/>
            <pc:sldMk cId="912406312" sldId="339"/>
            <ac:spMk id="6175" creationId="{2EB492CD-616E-47F8-933B-5E2D952A0593}"/>
          </ac:spMkLst>
        </pc:spChg>
        <pc:spChg chg="add del">
          <ac:chgData name="PALANIAPPAN Devarajan" userId="0ccb0e75-6f62-4860-b5c8-e1d1cc272866" providerId="ADAL" clId="{4531E013-473D-4648-911B-96B8DADA2326}" dt="2024-01-06T12:05:59.657" v="893" actId="26606"/>
          <ac:spMkLst>
            <pc:docMk/>
            <pc:sldMk cId="912406312" sldId="339"/>
            <ac:spMk id="6176" creationId="{59383CF9-23B5-4335-9B21-1791C4CF1C75}"/>
          </ac:spMkLst>
        </pc:spChg>
        <pc:spChg chg="add del">
          <ac:chgData name="PALANIAPPAN Devarajan" userId="0ccb0e75-6f62-4860-b5c8-e1d1cc272866" providerId="ADAL" clId="{4531E013-473D-4648-911B-96B8DADA2326}" dt="2024-01-06T12:05:59.657" v="893" actId="26606"/>
          <ac:spMkLst>
            <pc:docMk/>
            <pc:sldMk cId="912406312" sldId="339"/>
            <ac:spMk id="6177" creationId="{0007FE00-9498-4706-B255-6437B0252C02}"/>
          </ac:spMkLst>
        </pc:spChg>
        <pc:spChg chg="add del">
          <ac:chgData name="PALANIAPPAN Devarajan" userId="0ccb0e75-6f62-4860-b5c8-e1d1cc272866" providerId="ADAL" clId="{4531E013-473D-4648-911B-96B8DADA2326}" dt="2024-01-06T12:06:05.920" v="895" actId="26606"/>
          <ac:spMkLst>
            <pc:docMk/>
            <pc:sldMk cId="912406312" sldId="339"/>
            <ac:spMk id="6179" creationId="{77C59BEC-C4CC-4741-B975-08C543178D3D}"/>
          </ac:spMkLst>
        </pc:spChg>
        <pc:spChg chg="add del">
          <ac:chgData name="PALANIAPPAN Devarajan" userId="0ccb0e75-6f62-4860-b5c8-e1d1cc272866" providerId="ADAL" clId="{4531E013-473D-4648-911B-96B8DADA2326}" dt="2024-01-06T12:06:05.920" v="895" actId="26606"/>
          <ac:spMkLst>
            <pc:docMk/>
            <pc:sldMk cId="912406312" sldId="339"/>
            <ac:spMk id="6180" creationId="{72DEF309-605D-4117-9340-6D589B6C3A34}"/>
          </ac:spMkLst>
        </pc:spChg>
        <pc:spChg chg="add del">
          <ac:chgData name="PALANIAPPAN Devarajan" userId="0ccb0e75-6f62-4860-b5c8-e1d1cc272866" providerId="ADAL" clId="{4531E013-473D-4648-911B-96B8DADA2326}" dt="2024-01-06T12:06:05.920" v="895" actId="26606"/>
          <ac:spMkLst>
            <pc:docMk/>
            <pc:sldMk cId="912406312" sldId="339"/>
            <ac:spMk id="6181" creationId="{A7B99495-F43F-4D80-A44F-2CB4764EB90B}"/>
          </ac:spMkLst>
        </pc:spChg>
        <pc:spChg chg="add del">
          <ac:chgData name="PALANIAPPAN Devarajan" userId="0ccb0e75-6f62-4860-b5c8-e1d1cc272866" providerId="ADAL" clId="{4531E013-473D-4648-911B-96B8DADA2326}" dt="2024-01-06T12:06:08.341" v="897" actId="26606"/>
          <ac:spMkLst>
            <pc:docMk/>
            <pc:sldMk cId="912406312" sldId="339"/>
            <ac:spMk id="6183" creationId="{4AC6B390-BC59-4F1D-A0EE-D71A92F0A0B2}"/>
          </ac:spMkLst>
        </pc:spChg>
        <pc:spChg chg="add del">
          <ac:chgData name="PALANIAPPAN Devarajan" userId="0ccb0e75-6f62-4860-b5c8-e1d1cc272866" providerId="ADAL" clId="{4531E013-473D-4648-911B-96B8DADA2326}" dt="2024-01-06T12:06:08.341" v="897" actId="26606"/>
          <ac:spMkLst>
            <pc:docMk/>
            <pc:sldMk cId="912406312" sldId="339"/>
            <ac:spMk id="6184" creationId="{B6C60D79-16F1-4C4B-B7E3-7634E7069CDE}"/>
          </ac:spMkLst>
        </pc:spChg>
        <pc:spChg chg="add del">
          <ac:chgData name="PALANIAPPAN Devarajan" userId="0ccb0e75-6f62-4860-b5c8-e1d1cc272866" providerId="ADAL" clId="{4531E013-473D-4648-911B-96B8DADA2326}" dt="2024-01-06T12:06:08.341" v="897" actId="26606"/>
          <ac:spMkLst>
            <pc:docMk/>
            <pc:sldMk cId="912406312" sldId="339"/>
            <ac:spMk id="6185" creationId="{426B127E-6498-4C77-9C9D-4553A5113B80}"/>
          </ac:spMkLst>
        </pc:spChg>
        <pc:spChg chg="add">
          <ac:chgData name="PALANIAPPAN Devarajan" userId="0ccb0e75-6f62-4860-b5c8-e1d1cc272866" providerId="ADAL" clId="{4531E013-473D-4648-911B-96B8DADA2326}" dt="2024-01-06T12:06:08.357" v="898" actId="26606"/>
          <ac:spMkLst>
            <pc:docMk/>
            <pc:sldMk cId="912406312" sldId="339"/>
            <ac:spMk id="6187" creationId="{2EB492CD-616E-47F8-933B-5E2D952A0593}"/>
          </ac:spMkLst>
        </pc:spChg>
        <pc:spChg chg="add">
          <ac:chgData name="PALANIAPPAN Devarajan" userId="0ccb0e75-6f62-4860-b5c8-e1d1cc272866" providerId="ADAL" clId="{4531E013-473D-4648-911B-96B8DADA2326}" dt="2024-01-06T12:06:08.357" v="898" actId="26606"/>
          <ac:spMkLst>
            <pc:docMk/>
            <pc:sldMk cId="912406312" sldId="339"/>
            <ac:spMk id="6188" creationId="{59383CF9-23B5-4335-9B21-1791C4CF1C75}"/>
          </ac:spMkLst>
        </pc:spChg>
        <pc:spChg chg="add">
          <ac:chgData name="PALANIAPPAN Devarajan" userId="0ccb0e75-6f62-4860-b5c8-e1d1cc272866" providerId="ADAL" clId="{4531E013-473D-4648-911B-96B8DADA2326}" dt="2024-01-06T12:06:08.357" v="898" actId="26606"/>
          <ac:spMkLst>
            <pc:docMk/>
            <pc:sldMk cId="912406312" sldId="339"/>
            <ac:spMk id="6189" creationId="{0007FE00-9498-4706-B255-6437B0252C02}"/>
          </ac:spMkLst>
        </pc:spChg>
        <pc:picChg chg="add mod ord">
          <ac:chgData name="PALANIAPPAN Devarajan" userId="0ccb0e75-6f62-4860-b5c8-e1d1cc272866" providerId="ADAL" clId="{4531E013-473D-4648-911B-96B8DADA2326}" dt="2024-01-06T12:06:08.357" v="898" actId="26606"/>
          <ac:picMkLst>
            <pc:docMk/>
            <pc:sldMk cId="912406312" sldId="339"/>
            <ac:picMk id="6146" creationId="{3FC052D5-513C-711B-89D8-7D625FCDDC54}"/>
          </ac:picMkLst>
        </pc:picChg>
        <pc:cxnChg chg="add del">
          <ac:chgData name="PALANIAPPAN Devarajan" userId="0ccb0e75-6f62-4860-b5c8-e1d1cc272866" providerId="ADAL" clId="{4531E013-473D-4648-911B-96B8DADA2326}" dt="2024-01-06T12:05:14.668" v="881" actId="26606"/>
          <ac:cxnSpMkLst>
            <pc:docMk/>
            <pc:sldMk cId="912406312" sldId="339"/>
            <ac:cxnSpMk id="6161" creationId="{249EDD1B-F94D-B4E6-ACAA-566B9A26FDE3}"/>
          </ac:cxnSpMkLst>
        </pc:cxnChg>
        <pc:cxnChg chg="add del">
          <ac:chgData name="PALANIAPPAN Devarajan" userId="0ccb0e75-6f62-4860-b5c8-e1d1cc272866" providerId="ADAL" clId="{4531E013-473D-4648-911B-96B8DADA2326}" dt="2024-01-06T12:05:20.498" v="883" actId="26606"/>
          <ac:cxnSpMkLst>
            <pc:docMk/>
            <pc:sldMk cId="912406312" sldId="339"/>
            <ac:cxnSpMk id="6163" creationId="{1503BFE4-729B-D9D0-C17B-501E6AF1127A}"/>
          </ac:cxnSpMkLst>
        </pc:cxnChg>
      </pc:sldChg>
      <pc:sldChg chg="addSp delSp modSp new mod modTransition setBg">
        <pc:chgData name="PALANIAPPAN Devarajan" userId="0ccb0e75-6f62-4860-b5c8-e1d1cc272866" providerId="ADAL" clId="{4531E013-473D-4648-911B-96B8DADA2326}" dt="2024-01-16T12:48:08.127" v="3130"/>
        <pc:sldMkLst>
          <pc:docMk/>
          <pc:sldMk cId="358269774" sldId="340"/>
        </pc:sldMkLst>
        <pc:spChg chg="add mod">
          <ac:chgData name="PALANIAPPAN Devarajan" userId="0ccb0e75-6f62-4860-b5c8-e1d1cc272866" providerId="ADAL" clId="{4531E013-473D-4648-911B-96B8DADA2326}" dt="2024-01-06T12:45:18.325" v="1210" actId="20577"/>
          <ac:spMkLst>
            <pc:docMk/>
            <pc:sldMk cId="358269774" sldId="340"/>
            <ac:spMk id="2" creationId="{DF83C3E1-9F12-F133-7802-52C83F3AA247}"/>
          </ac:spMkLst>
        </pc:spChg>
        <pc:spChg chg="add del mod">
          <ac:chgData name="PALANIAPPAN Devarajan" userId="0ccb0e75-6f62-4860-b5c8-e1d1cc272866" providerId="ADAL" clId="{4531E013-473D-4648-911B-96B8DADA2326}" dt="2024-01-06T12:38:57.334" v="1124"/>
          <ac:spMkLst>
            <pc:docMk/>
            <pc:sldMk cId="358269774" sldId="340"/>
            <ac:spMk id="3" creationId="{80CB6D42-3829-9C4B-C743-C207793296D1}"/>
          </ac:spMkLst>
        </pc:spChg>
        <pc:spChg chg="add mod">
          <ac:chgData name="PALANIAPPAN Devarajan" userId="0ccb0e75-6f62-4860-b5c8-e1d1cc272866" providerId="ADAL" clId="{4531E013-473D-4648-911B-96B8DADA2326}" dt="2024-01-06T12:39:42.546" v="1141" actId="21"/>
          <ac:spMkLst>
            <pc:docMk/>
            <pc:sldMk cId="358269774" sldId="340"/>
            <ac:spMk id="4" creationId="{FA8F7A5A-2086-A7D8-C150-93766261B6F9}"/>
          </ac:spMkLst>
        </pc:spChg>
        <pc:spChg chg="add del">
          <ac:chgData name="PALANIAPPAN Devarajan" userId="0ccb0e75-6f62-4860-b5c8-e1d1cc272866" providerId="ADAL" clId="{4531E013-473D-4648-911B-96B8DADA2326}" dt="2024-01-06T12:40:08.467" v="1146"/>
          <ac:spMkLst>
            <pc:docMk/>
            <pc:sldMk cId="358269774" sldId="340"/>
            <ac:spMk id="5" creationId="{3E78A4FC-D392-E783-B9DC-BC76533ABD82}"/>
          </ac:spMkLst>
        </pc:spChg>
        <pc:spChg chg="add mod">
          <ac:chgData name="PALANIAPPAN Devarajan" userId="0ccb0e75-6f62-4860-b5c8-e1d1cc272866" providerId="ADAL" clId="{4531E013-473D-4648-911B-96B8DADA2326}" dt="2024-01-06T12:40:42.439" v="1153" actId="21"/>
          <ac:spMkLst>
            <pc:docMk/>
            <pc:sldMk cId="358269774" sldId="340"/>
            <ac:spMk id="6" creationId="{A4AC88E0-09DD-80B8-6EA9-40931C20B646}"/>
          </ac:spMkLst>
        </pc:spChg>
        <pc:spChg chg="add del">
          <ac:chgData name="PALANIAPPAN Devarajan" userId="0ccb0e75-6f62-4860-b5c8-e1d1cc272866" providerId="ADAL" clId="{4531E013-473D-4648-911B-96B8DADA2326}" dt="2024-01-06T12:43:58.034" v="1202" actId="26606"/>
          <ac:spMkLst>
            <pc:docMk/>
            <pc:sldMk cId="358269774" sldId="340"/>
            <ac:spMk id="8" creationId="{100EDD19-6802-4EC3-95CE-CFFAB042CFD6}"/>
          </ac:spMkLst>
        </pc:spChg>
        <pc:spChg chg="add del">
          <ac:chgData name="PALANIAPPAN Devarajan" userId="0ccb0e75-6f62-4860-b5c8-e1d1cc272866" providerId="ADAL" clId="{4531E013-473D-4648-911B-96B8DADA2326}" dt="2024-01-06T12:43:58.034" v="1202" actId="26606"/>
          <ac:spMkLst>
            <pc:docMk/>
            <pc:sldMk cId="358269774" sldId="340"/>
            <ac:spMk id="9" creationId="{DB17E863-922E-4C26-BD64-E8FD41D28661}"/>
          </ac:spMkLst>
        </pc:spChg>
        <pc:spChg chg="add del">
          <ac:chgData name="PALANIAPPAN Devarajan" userId="0ccb0e75-6f62-4860-b5c8-e1d1cc272866" providerId="ADAL" clId="{4531E013-473D-4648-911B-96B8DADA2326}" dt="2024-01-06T12:43:36.046" v="1199" actId="26606"/>
          <ac:spMkLst>
            <pc:docMk/>
            <pc:sldMk cId="358269774" sldId="340"/>
            <ac:spMk id="11" creationId="{907EF6B7-1338-4443-8C46-6A318D952DFD}"/>
          </ac:spMkLst>
        </pc:spChg>
        <pc:spChg chg="add del">
          <ac:chgData name="PALANIAPPAN Devarajan" userId="0ccb0e75-6f62-4860-b5c8-e1d1cc272866" providerId="ADAL" clId="{4531E013-473D-4648-911B-96B8DADA2326}" dt="2024-01-06T12:43:36.046" v="1199" actId="26606"/>
          <ac:spMkLst>
            <pc:docMk/>
            <pc:sldMk cId="358269774" sldId="340"/>
            <ac:spMk id="13" creationId="{DAAE4CDD-124C-4DCF-9584-B6033B545DD5}"/>
          </ac:spMkLst>
        </pc:spChg>
        <pc:spChg chg="add del">
          <ac:chgData name="PALANIAPPAN Devarajan" userId="0ccb0e75-6f62-4860-b5c8-e1d1cc272866" providerId="ADAL" clId="{4531E013-473D-4648-911B-96B8DADA2326}" dt="2024-01-06T12:43:36.046" v="1199" actId="26606"/>
          <ac:spMkLst>
            <pc:docMk/>
            <pc:sldMk cId="358269774" sldId="340"/>
            <ac:spMk id="15" creationId="{081E4A58-353D-44AE-B2FC-2A74E2E400F7}"/>
          </ac:spMkLst>
        </pc:spChg>
      </pc:sldChg>
      <pc:sldChg chg="addSp delSp modSp new mod modTransition setBg setClrOvrMap">
        <pc:chgData name="PALANIAPPAN Devarajan" userId="0ccb0e75-6f62-4860-b5c8-e1d1cc272866" providerId="ADAL" clId="{4531E013-473D-4648-911B-96B8DADA2326}" dt="2024-01-16T12:48:08.127" v="3130"/>
        <pc:sldMkLst>
          <pc:docMk/>
          <pc:sldMk cId="265150574" sldId="341"/>
        </pc:sldMkLst>
        <pc:spChg chg="add del mod">
          <ac:chgData name="PALANIAPPAN Devarajan" userId="0ccb0e75-6f62-4860-b5c8-e1d1cc272866" providerId="ADAL" clId="{4531E013-473D-4648-911B-96B8DADA2326}" dt="2024-01-16T09:34:45.485" v="2386" actId="26606"/>
          <ac:spMkLst>
            <pc:docMk/>
            <pc:sldMk cId="265150574" sldId="341"/>
            <ac:spMk id="2" creationId="{505521C0-9806-5D32-1149-CB62029E3551}"/>
          </ac:spMkLst>
        </pc:spChg>
        <pc:spChg chg="add del">
          <ac:chgData name="PALANIAPPAN Devarajan" userId="0ccb0e75-6f62-4860-b5c8-e1d1cc272866" providerId="ADAL" clId="{4531E013-473D-4648-911B-96B8DADA2326}" dt="2024-01-06T13:01:08.181" v="1228" actId="26606"/>
          <ac:spMkLst>
            <pc:docMk/>
            <pc:sldMk cId="265150574" sldId="341"/>
            <ac:spMk id="7" creationId="{9095C1F4-AE7F-44E4-8693-40D3D6831140}"/>
          </ac:spMkLst>
        </pc:spChg>
        <pc:spChg chg="add del">
          <ac:chgData name="PALANIAPPAN Devarajan" userId="0ccb0e75-6f62-4860-b5c8-e1d1cc272866" providerId="ADAL" clId="{4531E013-473D-4648-911B-96B8DADA2326}" dt="2024-01-06T13:01:08.181" v="1228" actId="26606"/>
          <ac:spMkLst>
            <pc:docMk/>
            <pc:sldMk cId="265150574" sldId="341"/>
            <ac:spMk id="13" creationId="{871AEA07-1E14-44B4-8E55-64EF049CD66F}"/>
          </ac:spMkLst>
        </pc:spChg>
        <pc:spChg chg="add del">
          <ac:chgData name="PALANIAPPAN Devarajan" userId="0ccb0e75-6f62-4860-b5c8-e1d1cc272866" providerId="ADAL" clId="{4531E013-473D-4648-911B-96B8DADA2326}" dt="2024-01-06T13:09:23.404" v="1332" actId="26606"/>
          <ac:spMkLst>
            <pc:docMk/>
            <pc:sldMk cId="265150574" sldId="341"/>
            <ac:spMk id="15" creationId="{C4C9F2B0-1044-46EB-8AEB-C3BFFDE6C2CC}"/>
          </ac:spMkLst>
        </pc:spChg>
        <pc:spChg chg="add del">
          <ac:chgData name="PALANIAPPAN Devarajan" userId="0ccb0e75-6f62-4860-b5c8-e1d1cc272866" providerId="ADAL" clId="{4531E013-473D-4648-911B-96B8DADA2326}" dt="2024-01-06T13:09:23.404" v="1332" actId="26606"/>
          <ac:spMkLst>
            <pc:docMk/>
            <pc:sldMk cId="265150574" sldId="341"/>
            <ac:spMk id="16" creationId="{8C790BE2-4E4F-4AAF-81A2-4A6F4885EBE6}"/>
          </ac:spMkLst>
        </pc:spChg>
        <pc:spChg chg="add del">
          <ac:chgData name="PALANIAPPAN Devarajan" userId="0ccb0e75-6f62-4860-b5c8-e1d1cc272866" providerId="ADAL" clId="{4531E013-473D-4648-911B-96B8DADA2326}" dt="2024-01-06T13:09:23.404" v="1332" actId="26606"/>
          <ac:spMkLst>
            <pc:docMk/>
            <pc:sldMk cId="265150574" sldId="341"/>
            <ac:spMk id="17" creationId="{D1B01BE8-EBAB-4286-84CC-EC07C7F957AC}"/>
          </ac:spMkLst>
        </pc:spChg>
        <pc:spChg chg="add del">
          <ac:chgData name="PALANIAPPAN Devarajan" userId="0ccb0e75-6f62-4860-b5c8-e1d1cc272866" providerId="ADAL" clId="{4531E013-473D-4648-911B-96B8DADA2326}" dt="2024-01-06T13:09:23.404" v="1332" actId="26606"/>
          <ac:spMkLst>
            <pc:docMk/>
            <pc:sldMk cId="265150574" sldId="341"/>
            <ac:spMk id="18" creationId="{D28B54C3-B57B-472A-B96E-1FCB67093DC2}"/>
          </ac:spMkLst>
        </pc:spChg>
        <pc:spChg chg="add del">
          <ac:chgData name="PALANIAPPAN Devarajan" userId="0ccb0e75-6f62-4860-b5c8-e1d1cc272866" providerId="ADAL" clId="{4531E013-473D-4648-911B-96B8DADA2326}" dt="2024-01-06T13:09:23.404" v="1332" actId="26606"/>
          <ac:spMkLst>
            <pc:docMk/>
            <pc:sldMk cId="265150574" sldId="341"/>
            <ac:spMk id="19" creationId="{B810725C-984E-4EC2-A5FA-A193878CB858}"/>
          </ac:spMkLst>
        </pc:spChg>
        <pc:spChg chg="add del">
          <ac:chgData name="PALANIAPPAN Devarajan" userId="0ccb0e75-6f62-4860-b5c8-e1d1cc272866" providerId="ADAL" clId="{4531E013-473D-4648-911B-96B8DADA2326}" dt="2024-01-06T13:09:23.404" v="1332" actId="26606"/>
          <ac:spMkLst>
            <pc:docMk/>
            <pc:sldMk cId="265150574" sldId="341"/>
            <ac:spMk id="20" creationId="{ED3707AD-8261-4357-9C64-EEC41E832582}"/>
          </ac:spMkLst>
        </pc:spChg>
        <pc:spChg chg="add del">
          <ac:chgData name="PALANIAPPAN Devarajan" userId="0ccb0e75-6f62-4860-b5c8-e1d1cc272866" providerId="ADAL" clId="{4531E013-473D-4648-911B-96B8DADA2326}" dt="2024-01-06T13:09:23.404" v="1332" actId="26606"/>
          <ac:spMkLst>
            <pc:docMk/>
            <pc:sldMk cId="265150574" sldId="341"/>
            <ac:spMk id="21" creationId="{7DB3C429-F8DA-49B9-AF84-21996FCF78B5}"/>
          </ac:spMkLst>
        </pc:spChg>
        <pc:spChg chg="add del">
          <ac:chgData name="PALANIAPPAN Devarajan" userId="0ccb0e75-6f62-4860-b5c8-e1d1cc272866" providerId="ADAL" clId="{4531E013-473D-4648-911B-96B8DADA2326}" dt="2024-01-06T13:01:44.297" v="1235" actId="26606"/>
          <ac:spMkLst>
            <pc:docMk/>
            <pc:sldMk cId="265150574" sldId="341"/>
            <ac:spMk id="23" creationId="{8C790BE2-4E4F-4AAF-81A2-4A6F4885EBE6}"/>
          </ac:spMkLst>
        </pc:spChg>
        <pc:spChg chg="add del">
          <ac:chgData name="PALANIAPPAN Devarajan" userId="0ccb0e75-6f62-4860-b5c8-e1d1cc272866" providerId="ADAL" clId="{4531E013-473D-4648-911B-96B8DADA2326}" dt="2024-01-06T13:01:44.297" v="1235" actId="26606"/>
          <ac:spMkLst>
            <pc:docMk/>
            <pc:sldMk cId="265150574" sldId="341"/>
            <ac:spMk id="24" creationId="{D28B54C3-B57B-472A-B96E-1FCB67093DC2}"/>
          </ac:spMkLst>
        </pc:spChg>
        <pc:spChg chg="add del">
          <ac:chgData name="PALANIAPPAN Devarajan" userId="0ccb0e75-6f62-4860-b5c8-e1d1cc272866" providerId="ADAL" clId="{4531E013-473D-4648-911B-96B8DADA2326}" dt="2024-01-06T13:01:44.297" v="1235" actId="26606"/>
          <ac:spMkLst>
            <pc:docMk/>
            <pc:sldMk cId="265150574" sldId="341"/>
            <ac:spMk id="25" creationId="{ED3707AD-8261-4357-9C64-EEC41E832582}"/>
          </ac:spMkLst>
        </pc:spChg>
        <pc:spChg chg="add del">
          <ac:chgData name="PALANIAPPAN Devarajan" userId="0ccb0e75-6f62-4860-b5c8-e1d1cc272866" providerId="ADAL" clId="{4531E013-473D-4648-911B-96B8DADA2326}" dt="2024-01-06T13:01:39.248" v="1233" actId="26606"/>
          <ac:spMkLst>
            <pc:docMk/>
            <pc:sldMk cId="265150574" sldId="341"/>
            <ac:spMk id="26" creationId="{0E30439A-8A5B-46EC-8283-9B6B031D40D0}"/>
          </ac:spMkLst>
        </pc:spChg>
        <pc:spChg chg="add del">
          <ac:chgData name="PALANIAPPAN Devarajan" userId="0ccb0e75-6f62-4860-b5c8-e1d1cc272866" providerId="ADAL" clId="{4531E013-473D-4648-911B-96B8DADA2326}" dt="2024-01-06T13:01:44.297" v="1235" actId="26606"/>
          <ac:spMkLst>
            <pc:docMk/>
            <pc:sldMk cId="265150574" sldId="341"/>
            <ac:spMk id="27" creationId="{7DB3C429-F8DA-49B9-AF84-21996FCF78B5}"/>
          </ac:spMkLst>
        </pc:spChg>
        <pc:spChg chg="add del">
          <ac:chgData name="PALANIAPPAN Devarajan" userId="0ccb0e75-6f62-4860-b5c8-e1d1cc272866" providerId="ADAL" clId="{4531E013-473D-4648-911B-96B8DADA2326}" dt="2024-01-06T13:01:39.248" v="1233" actId="26606"/>
          <ac:spMkLst>
            <pc:docMk/>
            <pc:sldMk cId="265150574" sldId="341"/>
            <ac:spMk id="28" creationId="{5CEAD642-85CF-4750-8432-7C80C901F001}"/>
          </ac:spMkLst>
        </pc:spChg>
        <pc:spChg chg="add del">
          <ac:chgData name="PALANIAPPAN Devarajan" userId="0ccb0e75-6f62-4860-b5c8-e1d1cc272866" providerId="ADAL" clId="{4531E013-473D-4648-911B-96B8DADA2326}" dt="2024-01-06T13:01:44.297" v="1235" actId="26606"/>
          <ac:spMkLst>
            <pc:docMk/>
            <pc:sldMk cId="265150574" sldId="341"/>
            <ac:spMk id="29" creationId="{C4C9F2B0-1044-46EB-8AEB-C3BFFDE6C2CC}"/>
          </ac:spMkLst>
        </pc:spChg>
        <pc:spChg chg="add del">
          <ac:chgData name="PALANIAPPAN Devarajan" userId="0ccb0e75-6f62-4860-b5c8-e1d1cc272866" providerId="ADAL" clId="{4531E013-473D-4648-911B-96B8DADA2326}" dt="2024-01-06T13:01:39.248" v="1233" actId="26606"/>
          <ac:spMkLst>
            <pc:docMk/>
            <pc:sldMk cId="265150574" sldId="341"/>
            <ac:spMk id="30" creationId="{FA33EEAE-15D5-4119-8C1E-89D943F911EF}"/>
          </ac:spMkLst>
        </pc:spChg>
        <pc:spChg chg="add del">
          <ac:chgData name="PALANIAPPAN Devarajan" userId="0ccb0e75-6f62-4860-b5c8-e1d1cc272866" providerId="ADAL" clId="{4531E013-473D-4648-911B-96B8DADA2326}" dt="2024-01-06T13:01:44.297" v="1235" actId="26606"/>
          <ac:spMkLst>
            <pc:docMk/>
            <pc:sldMk cId="265150574" sldId="341"/>
            <ac:spMk id="31" creationId="{D1B01BE8-EBAB-4286-84CC-EC07C7F957AC}"/>
          </ac:spMkLst>
        </pc:spChg>
        <pc:spChg chg="add del">
          <ac:chgData name="PALANIAPPAN Devarajan" userId="0ccb0e75-6f62-4860-b5c8-e1d1cc272866" providerId="ADAL" clId="{4531E013-473D-4648-911B-96B8DADA2326}" dt="2024-01-06T13:01:39.248" v="1233" actId="26606"/>
          <ac:spMkLst>
            <pc:docMk/>
            <pc:sldMk cId="265150574" sldId="341"/>
            <ac:spMk id="32" creationId="{730D8B3B-9B80-4025-B934-26DC7D7CD231}"/>
          </ac:spMkLst>
        </pc:spChg>
        <pc:spChg chg="add del">
          <ac:chgData name="PALANIAPPAN Devarajan" userId="0ccb0e75-6f62-4860-b5c8-e1d1cc272866" providerId="ADAL" clId="{4531E013-473D-4648-911B-96B8DADA2326}" dt="2024-01-06T13:01:44.297" v="1235" actId="26606"/>
          <ac:spMkLst>
            <pc:docMk/>
            <pc:sldMk cId="265150574" sldId="341"/>
            <ac:spMk id="33" creationId="{B810725C-984E-4EC2-A5FA-A193878CB858}"/>
          </ac:spMkLst>
        </pc:spChg>
        <pc:spChg chg="add del">
          <ac:chgData name="PALANIAPPAN Devarajan" userId="0ccb0e75-6f62-4860-b5c8-e1d1cc272866" providerId="ADAL" clId="{4531E013-473D-4648-911B-96B8DADA2326}" dt="2024-01-06T13:01:39.248" v="1233" actId="26606"/>
          <ac:spMkLst>
            <pc:docMk/>
            <pc:sldMk cId="265150574" sldId="341"/>
            <ac:spMk id="34" creationId="{B5A1B09C-1565-46F8-B70F-621C5EB48A09}"/>
          </ac:spMkLst>
        </pc:spChg>
        <pc:spChg chg="add del">
          <ac:chgData name="PALANIAPPAN Devarajan" userId="0ccb0e75-6f62-4860-b5c8-e1d1cc272866" providerId="ADAL" clId="{4531E013-473D-4648-911B-96B8DADA2326}" dt="2024-01-06T13:01:45.178" v="1237" actId="26606"/>
          <ac:spMkLst>
            <pc:docMk/>
            <pc:sldMk cId="265150574" sldId="341"/>
            <ac:spMk id="35" creationId="{6F5A5072-7B47-4D32-B52A-4EBBF590B8A5}"/>
          </ac:spMkLst>
        </pc:spChg>
        <pc:spChg chg="add del">
          <ac:chgData name="PALANIAPPAN Devarajan" userId="0ccb0e75-6f62-4860-b5c8-e1d1cc272866" providerId="ADAL" clId="{4531E013-473D-4648-911B-96B8DADA2326}" dt="2024-01-06T13:01:39.248" v="1233" actId="26606"/>
          <ac:spMkLst>
            <pc:docMk/>
            <pc:sldMk cId="265150574" sldId="341"/>
            <ac:spMk id="36" creationId="{8C516CC8-80AC-446C-A56E-9F54B7210402}"/>
          </ac:spMkLst>
        </pc:spChg>
        <pc:spChg chg="add del">
          <ac:chgData name="PALANIAPPAN Devarajan" userId="0ccb0e75-6f62-4860-b5c8-e1d1cc272866" providerId="ADAL" clId="{4531E013-473D-4648-911B-96B8DADA2326}" dt="2024-01-06T13:01:45.178" v="1237" actId="26606"/>
          <ac:spMkLst>
            <pc:docMk/>
            <pc:sldMk cId="265150574" sldId="341"/>
            <ac:spMk id="37" creationId="{9715DAF0-AE1B-46C9-8A6B-DB2AA05AB91D}"/>
          </ac:spMkLst>
        </pc:spChg>
        <pc:spChg chg="add del">
          <ac:chgData name="PALANIAPPAN Devarajan" userId="0ccb0e75-6f62-4860-b5c8-e1d1cc272866" providerId="ADAL" clId="{4531E013-473D-4648-911B-96B8DADA2326}" dt="2024-01-06T13:01:39.248" v="1233" actId="26606"/>
          <ac:spMkLst>
            <pc:docMk/>
            <pc:sldMk cId="265150574" sldId="341"/>
            <ac:spMk id="38" creationId="{53947E58-F088-49F1-A3D1-DEA690192E84}"/>
          </ac:spMkLst>
        </pc:spChg>
        <pc:spChg chg="add del">
          <ac:chgData name="PALANIAPPAN Devarajan" userId="0ccb0e75-6f62-4860-b5c8-e1d1cc272866" providerId="ADAL" clId="{4531E013-473D-4648-911B-96B8DADA2326}" dt="2024-01-06T13:01:45.178" v="1237" actId="26606"/>
          <ac:spMkLst>
            <pc:docMk/>
            <pc:sldMk cId="265150574" sldId="341"/>
            <ac:spMk id="39" creationId="{6016219D-510E-4184-9090-6D5578A87BD1}"/>
          </ac:spMkLst>
        </pc:spChg>
        <pc:spChg chg="add del">
          <ac:chgData name="PALANIAPPAN Devarajan" userId="0ccb0e75-6f62-4860-b5c8-e1d1cc272866" providerId="ADAL" clId="{4531E013-473D-4648-911B-96B8DADA2326}" dt="2024-01-06T13:01:45.178" v="1237" actId="26606"/>
          <ac:spMkLst>
            <pc:docMk/>
            <pc:sldMk cId="265150574" sldId="341"/>
            <ac:spMk id="40" creationId="{AFF4A713-7B75-4B21-90D7-5AB19547C728}"/>
          </ac:spMkLst>
        </pc:spChg>
        <pc:spChg chg="add del">
          <ac:chgData name="PALANIAPPAN Devarajan" userId="0ccb0e75-6f62-4860-b5c8-e1d1cc272866" providerId="ADAL" clId="{4531E013-473D-4648-911B-96B8DADA2326}" dt="2024-01-06T13:01:45.178" v="1237" actId="26606"/>
          <ac:spMkLst>
            <pc:docMk/>
            <pc:sldMk cId="265150574" sldId="341"/>
            <ac:spMk id="41" creationId="{DC631C0B-6DA6-4E57-8231-CE32B3434A7E}"/>
          </ac:spMkLst>
        </pc:spChg>
        <pc:spChg chg="add del">
          <ac:chgData name="PALANIAPPAN Devarajan" userId="0ccb0e75-6f62-4860-b5c8-e1d1cc272866" providerId="ADAL" clId="{4531E013-473D-4648-911B-96B8DADA2326}" dt="2024-01-06T13:01:45.178" v="1237" actId="26606"/>
          <ac:spMkLst>
            <pc:docMk/>
            <pc:sldMk cId="265150574" sldId="341"/>
            <ac:spMk id="42" creationId="{C29501E6-A978-4A61-9689-9085AF97A53A}"/>
          </ac:spMkLst>
        </pc:spChg>
        <pc:spChg chg="add del">
          <ac:chgData name="PALANIAPPAN Devarajan" userId="0ccb0e75-6f62-4860-b5c8-e1d1cc272866" providerId="ADAL" clId="{4531E013-473D-4648-911B-96B8DADA2326}" dt="2024-01-06T13:02:37.306" v="1245" actId="26606"/>
          <ac:spMkLst>
            <pc:docMk/>
            <pc:sldMk cId="265150574" sldId="341"/>
            <ac:spMk id="43" creationId="{66B332A4-D438-4773-A77F-5ED49A448D9D}"/>
          </ac:spMkLst>
        </pc:spChg>
        <pc:spChg chg="add del">
          <ac:chgData name="PALANIAPPAN Devarajan" userId="0ccb0e75-6f62-4860-b5c8-e1d1cc272866" providerId="ADAL" clId="{4531E013-473D-4648-911B-96B8DADA2326}" dt="2024-01-06T13:02:37.306" v="1245" actId="26606"/>
          <ac:spMkLst>
            <pc:docMk/>
            <pc:sldMk cId="265150574" sldId="341"/>
            <ac:spMk id="44" creationId="{DF9AD32D-FF05-44F4-BD4D-9CEE89B71EB9}"/>
          </ac:spMkLst>
        </pc:spChg>
        <pc:spChg chg="add del">
          <ac:chgData name="PALANIAPPAN Devarajan" userId="0ccb0e75-6f62-4860-b5c8-e1d1cc272866" providerId="ADAL" clId="{4531E013-473D-4648-911B-96B8DADA2326}" dt="2024-01-06T13:08:32.657" v="1331" actId="26606"/>
          <ac:spMkLst>
            <pc:docMk/>
            <pc:sldMk cId="265150574" sldId="341"/>
            <ac:spMk id="45" creationId="{66B332A4-D438-4773-A77F-5ED49A448D9D}"/>
          </ac:spMkLst>
        </pc:spChg>
        <pc:spChg chg="add del">
          <ac:chgData name="PALANIAPPAN Devarajan" userId="0ccb0e75-6f62-4860-b5c8-e1d1cc272866" providerId="ADAL" clId="{4531E013-473D-4648-911B-96B8DADA2326}" dt="2024-01-06T13:02:40.814" v="1247" actId="26606"/>
          <ac:spMkLst>
            <pc:docMk/>
            <pc:sldMk cId="265150574" sldId="341"/>
            <ac:spMk id="46" creationId="{8C790BE2-4E4F-4AAF-81A2-4A6F4885EBE6}"/>
          </ac:spMkLst>
        </pc:spChg>
        <pc:spChg chg="add del">
          <ac:chgData name="PALANIAPPAN Devarajan" userId="0ccb0e75-6f62-4860-b5c8-e1d1cc272866" providerId="ADAL" clId="{4531E013-473D-4648-911B-96B8DADA2326}" dt="2024-01-06T13:02:40.814" v="1247" actId="26606"/>
          <ac:spMkLst>
            <pc:docMk/>
            <pc:sldMk cId="265150574" sldId="341"/>
            <ac:spMk id="47" creationId="{D28B54C3-B57B-472A-B96E-1FCB67093DC2}"/>
          </ac:spMkLst>
        </pc:spChg>
        <pc:spChg chg="add del">
          <ac:chgData name="PALANIAPPAN Devarajan" userId="0ccb0e75-6f62-4860-b5c8-e1d1cc272866" providerId="ADAL" clId="{4531E013-473D-4648-911B-96B8DADA2326}" dt="2024-01-06T13:02:40.814" v="1247" actId="26606"/>
          <ac:spMkLst>
            <pc:docMk/>
            <pc:sldMk cId="265150574" sldId="341"/>
            <ac:spMk id="48" creationId="{ED3707AD-8261-4357-9C64-EEC41E832582}"/>
          </ac:spMkLst>
        </pc:spChg>
        <pc:spChg chg="add del">
          <ac:chgData name="PALANIAPPAN Devarajan" userId="0ccb0e75-6f62-4860-b5c8-e1d1cc272866" providerId="ADAL" clId="{4531E013-473D-4648-911B-96B8DADA2326}" dt="2024-01-06T13:02:40.814" v="1247" actId="26606"/>
          <ac:spMkLst>
            <pc:docMk/>
            <pc:sldMk cId="265150574" sldId="341"/>
            <ac:spMk id="49" creationId="{7DB3C429-F8DA-49B9-AF84-21996FCF78B5}"/>
          </ac:spMkLst>
        </pc:spChg>
        <pc:spChg chg="add del">
          <ac:chgData name="PALANIAPPAN Devarajan" userId="0ccb0e75-6f62-4860-b5c8-e1d1cc272866" providerId="ADAL" clId="{4531E013-473D-4648-911B-96B8DADA2326}" dt="2024-01-06T13:02:40.814" v="1247" actId="26606"/>
          <ac:spMkLst>
            <pc:docMk/>
            <pc:sldMk cId="265150574" sldId="341"/>
            <ac:spMk id="50" creationId="{C4C9F2B0-1044-46EB-8AEB-C3BFFDE6C2CC}"/>
          </ac:spMkLst>
        </pc:spChg>
        <pc:spChg chg="add del">
          <ac:chgData name="PALANIAPPAN Devarajan" userId="0ccb0e75-6f62-4860-b5c8-e1d1cc272866" providerId="ADAL" clId="{4531E013-473D-4648-911B-96B8DADA2326}" dt="2024-01-06T13:02:40.814" v="1247" actId="26606"/>
          <ac:spMkLst>
            <pc:docMk/>
            <pc:sldMk cId="265150574" sldId="341"/>
            <ac:spMk id="51" creationId="{D1B01BE8-EBAB-4286-84CC-EC07C7F957AC}"/>
          </ac:spMkLst>
        </pc:spChg>
        <pc:spChg chg="add del">
          <ac:chgData name="PALANIAPPAN Devarajan" userId="0ccb0e75-6f62-4860-b5c8-e1d1cc272866" providerId="ADAL" clId="{4531E013-473D-4648-911B-96B8DADA2326}" dt="2024-01-06T13:02:40.814" v="1247" actId="26606"/>
          <ac:spMkLst>
            <pc:docMk/>
            <pc:sldMk cId="265150574" sldId="341"/>
            <ac:spMk id="52" creationId="{B810725C-984E-4EC2-A5FA-A193878CB858}"/>
          </ac:spMkLst>
        </pc:spChg>
        <pc:spChg chg="add del">
          <ac:chgData name="PALANIAPPAN Devarajan" userId="0ccb0e75-6f62-4860-b5c8-e1d1cc272866" providerId="ADAL" clId="{4531E013-473D-4648-911B-96B8DADA2326}" dt="2024-01-06T13:08:32.657" v="1331" actId="26606"/>
          <ac:spMkLst>
            <pc:docMk/>
            <pc:sldMk cId="265150574" sldId="341"/>
            <ac:spMk id="53" creationId="{DF9AD32D-FF05-44F4-BD4D-9CEE89B71EB9}"/>
          </ac:spMkLst>
        </pc:spChg>
        <pc:spChg chg="add del">
          <ac:chgData name="PALANIAPPAN Devarajan" userId="0ccb0e75-6f62-4860-b5c8-e1d1cc272866" providerId="ADAL" clId="{4531E013-473D-4648-911B-96B8DADA2326}" dt="2024-01-06T13:05:42.188" v="1280" actId="26606"/>
          <ac:spMkLst>
            <pc:docMk/>
            <pc:sldMk cId="265150574" sldId="341"/>
            <ac:spMk id="54" creationId="{66B332A4-D438-4773-A77F-5ED49A448D9D}"/>
          </ac:spMkLst>
        </pc:spChg>
        <pc:spChg chg="add del">
          <ac:chgData name="PALANIAPPAN Devarajan" userId="0ccb0e75-6f62-4860-b5c8-e1d1cc272866" providerId="ADAL" clId="{4531E013-473D-4648-911B-96B8DADA2326}" dt="2024-01-06T13:05:42.188" v="1280" actId="26606"/>
          <ac:spMkLst>
            <pc:docMk/>
            <pc:sldMk cId="265150574" sldId="341"/>
            <ac:spMk id="55" creationId="{DF9AD32D-FF05-44F4-BD4D-9CEE89B71EB9}"/>
          </ac:spMkLst>
        </pc:spChg>
        <pc:spChg chg="add del">
          <ac:chgData name="PALANIAPPAN Devarajan" userId="0ccb0e75-6f62-4860-b5c8-e1d1cc272866" providerId="ADAL" clId="{4531E013-473D-4648-911B-96B8DADA2326}" dt="2024-01-16T09:34:45.485" v="2386" actId="26606"/>
          <ac:spMkLst>
            <pc:docMk/>
            <pc:sldMk cId="265150574" sldId="341"/>
            <ac:spMk id="56" creationId="{66B332A4-D438-4773-A77F-5ED49A448D9D}"/>
          </ac:spMkLst>
        </pc:spChg>
        <pc:spChg chg="add del">
          <ac:chgData name="PALANIAPPAN Devarajan" userId="0ccb0e75-6f62-4860-b5c8-e1d1cc272866" providerId="ADAL" clId="{4531E013-473D-4648-911B-96B8DADA2326}" dt="2024-01-16T09:34:45.485" v="2386" actId="26606"/>
          <ac:spMkLst>
            <pc:docMk/>
            <pc:sldMk cId="265150574" sldId="341"/>
            <ac:spMk id="57" creationId="{DF9AD32D-FF05-44F4-BD4D-9CEE89B71EB9}"/>
          </ac:spMkLst>
        </pc:spChg>
        <pc:spChg chg="add del">
          <ac:chgData name="PALANIAPPAN Devarajan" userId="0ccb0e75-6f62-4860-b5c8-e1d1cc272866" providerId="ADAL" clId="{4531E013-473D-4648-911B-96B8DADA2326}" dt="2024-01-16T09:29:57.622" v="2384" actId="26606"/>
          <ac:spMkLst>
            <pc:docMk/>
            <pc:sldMk cId="265150574" sldId="341"/>
            <ac:spMk id="59" creationId="{9095C1F4-AE7F-44E4-8693-40D3D6831140}"/>
          </ac:spMkLst>
        </pc:spChg>
        <pc:spChg chg="add del">
          <ac:chgData name="PALANIAPPAN Devarajan" userId="0ccb0e75-6f62-4860-b5c8-e1d1cc272866" providerId="ADAL" clId="{4531E013-473D-4648-911B-96B8DADA2326}" dt="2024-01-06T13:05:41.716" v="1279" actId="26606"/>
          <ac:spMkLst>
            <pc:docMk/>
            <pc:sldMk cId="265150574" sldId="341"/>
            <ac:spMk id="60" creationId="{787F4F1C-8D3D-4EC1-B72D-A0470A5A08B8}"/>
          </ac:spMkLst>
        </pc:spChg>
        <pc:spChg chg="add del">
          <ac:chgData name="PALANIAPPAN Devarajan" userId="0ccb0e75-6f62-4860-b5c8-e1d1cc272866" providerId="ADAL" clId="{4531E013-473D-4648-911B-96B8DADA2326}" dt="2024-01-16T09:34:45.485" v="2386" actId="26606"/>
          <ac:spMkLst>
            <pc:docMk/>
            <pc:sldMk cId="265150574" sldId="341"/>
            <ac:spMk id="61" creationId="{FFD48BC7-DC40-47DE-87EE-9F4B6ECB9ABB}"/>
          </ac:spMkLst>
        </pc:spChg>
        <pc:spChg chg="add del">
          <ac:chgData name="PALANIAPPAN Devarajan" userId="0ccb0e75-6f62-4860-b5c8-e1d1cc272866" providerId="ADAL" clId="{4531E013-473D-4648-911B-96B8DADA2326}" dt="2024-01-16T09:34:45.485" v="2386" actId="26606"/>
          <ac:spMkLst>
            <pc:docMk/>
            <pc:sldMk cId="265150574" sldId="341"/>
            <ac:spMk id="63" creationId="{E502BBC7-2C76-46F3-BC24-5985BC13DB88}"/>
          </ac:spMkLst>
        </pc:spChg>
        <pc:spChg chg="add del">
          <ac:chgData name="PALANIAPPAN Devarajan" userId="0ccb0e75-6f62-4860-b5c8-e1d1cc272866" providerId="ADAL" clId="{4531E013-473D-4648-911B-96B8DADA2326}" dt="2024-01-16T09:34:45.485" v="2386" actId="26606"/>
          <ac:spMkLst>
            <pc:docMk/>
            <pc:sldMk cId="265150574" sldId="341"/>
            <ac:spMk id="65" creationId="{C7F28D52-2A5F-4D23-81AE-7CB8B591C7AF}"/>
          </ac:spMkLst>
        </pc:spChg>
        <pc:spChg chg="add del">
          <ac:chgData name="PALANIAPPAN Devarajan" userId="0ccb0e75-6f62-4860-b5c8-e1d1cc272866" providerId="ADAL" clId="{4531E013-473D-4648-911B-96B8DADA2326}" dt="2024-01-16T09:34:45.485" v="2386" actId="26606"/>
          <ac:spMkLst>
            <pc:docMk/>
            <pc:sldMk cId="265150574" sldId="341"/>
            <ac:spMk id="67" creationId="{3629484E-3792-4B3D-89AD-7C8A1ED0E0D4}"/>
          </ac:spMkLst>
        </pc:spChg>
        <pc:spChg chg="add del">
          <ac:chgData name="PALANIAPPAN Devarajan" userId="0ccb0e75-6f62-4860-b5c8-e1d1cc272866" providerId="ADAL" clId="{4531E013-473D-4648-911B-96B8DADA2326}" dt="2024-01-16T09:29:57.622" v="2384" actId="26606"/>
          <ac:spMkLst>
            <pc:docMk/>
            <pc:sldMk cId="265150574" sldId="341"/>
            <ac:spMk id="68" creationId="{871AEA07-1E14-44B4-8E55-64EF049CD66F}"/>
          </ac:spMkLst>
        </pc:spChg>
        <pc:spChg chg="add del">
          <ac:chgData name="PALANIAPPAN Devarajan" userId="0ccb0e75-6f62-4860-b5c8-e1d1cc272866" providerId="ADAL" clId="{4531E013-473D-4648-911B-96B8DADA2326}" dt="2024-01-06T13:04:13.383" v="1255" actId="26606"/>
          <ac:spMkLst>
            <pc:docMk/>
            <pc:sldMk cId="265150574" sldId="341"/>
            <ac:spMk id="73" creationId="{66B332A4-D438-4773-A77F-5ED49A448D9D}"/>
          </ac:spMkLst>
        </pc:spChg>
        <pc:spChg chg="add del">
          <ac:chgData name="PALANIAPPAN Devarajan" userId="0ccb0e75-6f62-4860-b5c8-e1d1cc272866" providerId="ADAL" clId="{4531E013-473D-4648-911B-96B8DADA2326}" dt="2024-01-06T13:04:13.383" v="1255" actId="26606"/>
          <ac:spMkLst>
            <pc:docMk/>
            <pc:sldMk cId="265150574" sldId="341"/>
            <ac:spMk id="75" creationId="{DF9AD32D-FF05-44F4-BD4D-9CEE89B71EB9}"/>
          </ac:spMkLst>
        </pc:spChg>
        <pc:spChg chg="add del">
          <ac:chgData name="PALANIAPPAN Devarajan" userId="0ccb0e75-6f62-4860-b5c8-e1d1cc272866" providerId="ADAL" clId="{4531E013-473D-4648-911B-96B8DADA2326}" dt="2024-01-06T13:05:40.789" v="1277" actId="26606"/>
          <ac:spMkLst>
            <pc:docMk/>
            <pc:sldMk cId="265150574" sldId="341"/>
            <ac:spMk id="79" creationId="{66B332A4-D438-4773-A77F-5ED49A448D9D}"/>
          </ac:spMkLst>
        </pc:spChg>
        <pc:spChg chg="add del">
          <ac:chgData name="PALANIAPPAN Devarajan" userId="0ccb0e75-6f62-4860-b5c8-e1d1cc272866" providerId="ADAL" clId="{4531E013-473D-4648-911B-96B8DADA2326}" dt="2024-01-06T13:05:40.789" v="1277" actId="26606"/>
          <ac:spMkLst>
            <pc:docMk/>
            <pc:sldMk cId="265150574" sldId="341"/>
            <ac:spMk id="80" creationId="{DF9AD32D-FF05-44F4-BD4D-9CEE89B71EB9}"/>
          </ac:spMkLst>
        </pc:spChg>
        <pc:spChg chg="add del">
          <ac:chgData name="PALANIAPPAN Devarajan" userId="0ccb0e75-6f62-4860-b5c8-e1d1cc272866" providerId="ADAL" clId="{4531E013-473D-4648-911B-96B8DADA2326}" dt="2024-01-06T13:05:22.696" v="1269" actId="26606"/>
          <ac:spMkLst>
            <pc:docMk/>
            <pc:sldMk cId="265150574" sldId="341"/>
            <ac:spMk id="85" creationId="{577D6B2E-37A3-429E-A37C-F30ED6487282}"/>
          </ac:spMkLst>
        </pc:spChg>
        <pc:spChg chg="add del">
          <ac:chgData name="PALANIAPPAN Devarajan" userId="0ccb0e75-6f62-4860-b5c8-e1d1cc272866" providerId="ADAL" clId="{4531E013-473D-4648-911B-96B8DADA2326}" dt="2024-01-06T13:05:22.696" v="1269" actId="26606"/>
          <ac:spMkLst>
            <pc:docMk/>
            <pc:sldMk cId="265150574" sldId="341"/>
            <ac:spMk id="87" creationId="{5CEAD642-85CF-4750-8432-7C80C901F001}"/>
          </ac:spMkLst>
        </pc:spChg>
        <pc:spChg chg="add del">
          <ac:chgData name="PALANIAPPAN Devarajan" userId="0ccb0e75-6f62-4860-b5c8-e1d1cc272866" providerId="ADAL" clId="{4531E013-473D-4648-911B-96B8DADA2326}" dt="2024-01-06T13:05:22.696" v="1269" actId="26606"/>
          <ac:spMkLst>
            <pc:docMk/>
            <pc:sldMk cId="265150574" sldId="341"/>
            <ac:spMk id="89" creationId="{FA33EEAE-15D5-4119-8C1E-89D943F911EF}"/>
          </ac:spMkLst>
        </pc:spChg>
        <pc:spChg chg="add del">
          <ac:chgData name="PALANIAPPAN Devarajan" userId="0ccb0e75-6f62-4860-b5c8-e1d1cc272866" providerId="ADAL" clId="{4531E013-473D-4648-911B-96B8DADA2326}" dt="2024-01-06T13:05:22.696" v="1269" actId="26606"/>
          <ac:spMkLst>
            <pc:docMk/>
            <pc:sldMk cId="265150574" sldId="341"/>
            <ac:spMk id="91" creationId="{730D8B3B-9B80-4025-B934-26DC7D7CD231}"/>
          </ac:spMkLst>
        </pc:spChg>
        <pc:spChg chg="add del">
          <ac:chgData name="PALANIAPPAN Devarajan" userId="0ccb0e75-6f62-4860-b5c8-e1d1cc272866" providerId="ADAL" clId="{4531E013-473D-4648-911B-96B8DADA2326}" dt="2024-01-06T13:05:22.696" v="1269" actId="26606"/>
          <ac:spMkLst>
            <pc:docMk/>
            <pc:sldMk cId="265150574" sldId="341"/>
            <ac:spMk id="93" creationId="{1064D5D5-227B-4F66-9AEA-46F570E793BD}"/>
          </ac:spMkLst>
        </pc:spChg>
        <pc:spChg chg="add del">
          <ac:chgData name="PALANIAPPAN Devarajan" userId="0ccb0e75-6f62-4860-b5c8-e1d1cc272866" providerId="ADAL" clId="{4531E013-473D-4648-911B-96B8DADA2326}" dt="2024-01-06T13:05:22.696" v="1269" actId="26606"/>
          <ac:spMkLst>
            <pc:docMk/>
            <pc:sldMk cId="265150574" sldId="341"/>
            <ac:spMk id="95" creationId="{646B67A4-D328-4747-A82B-65E84FA46368}"/>
          </ac:spMkLst>
        </pc:spChg>
        <pc:spChg chg="add del">
          <ac:chgData name="PALANIAPPAN Devarajan" userId="0ccb0e75-6f62-4860-b5c8-e1d1cc272866" providerId="ADAL" clId="{4531E013-473D-4648-911B-96B8DADA2326}" dt="2024-01-06T13:05:22.696" v="1269" actId="26606"/>
          <ac:spMkLst>
            <pc:docMk/>
            <pc:sldMk cId="265150574" sldId="341"/>
            <ac:spMk id="97" creationId="{B5A1B09C-1565-46F8-B70F-621C5EB48A09}"/>
          </ac:spMkLst>
        </pc:spChg>
        <pc:spChg chg="add del">
          <ac:chgData name="PALANIAPPAN Devarajan" userId="0ccb0e75-6f62-4860-b5c8-e1d1cc272866" providerId="ADAL" clId="{4531E013-473D-4648-911B-96B8DADA2326}" dt="2024-01-06T13:05:22.696" v="1269" actId="26606"/>
          <ac:spMkLst>
            <pc:docMk/>
            <pc:sldMk cId="265150574" sldId="341"/>
            <ac:spMk id="99" creationId="{8C516CC8-80AC-446C-A56E-9F54B7210402}"/>
          </ac:spMkLst>
        </pc:spChg>
        <pc:grpChg chg="add del">
          <ac:chgData name="PALANIAPPAN Devarajan" userId="0ccb0e75-6f62-4860-b5c8-e1d1cc272866" providerId="ADAL" clId="{4531E013-473D-4648-911B-96B8DADA2326}" dt="2024-01-06T13:01:08.181" v="1228" actId="26606"/>
          <ac:grpSpMkLst>
            <pc:docMk/>
            <pc:sldMk cId="265150574" sldId="341"/>
            <ac:grpSpMk id="9" creationId="{8734DDD3-F723-4DD3-8ABE-EC0B2AC87D74}"/>
          </ac:grpSpMkLst>
        </pc:grpChg>
        <pc:grpChg chg="add del">
          <ac:chgData name="PALANIAPPAN Devarajan" userId="0ccb0e75-6f62-4860-b5c8-e1d1cc272866" providerId="ADAL" clId="{4531E013-473D-4648-911B-96B8DADA2326}" dt="2024-01-06T13:05:41.716" v="1279" actId="26606"/>
          <ac:grpSpMkLst>
            <pc:docMk/>
            <pc:sldMk cId="265150574" sldId="341"/>
            <ac:grpSpMk id="62" creationId="{D1E3DD61-64DB-46AD-B249-E273CD86B051}"/>
          </ac:grpSpMkLst>
        </pc:grpChg>
        <pc:grpChg chg="add del">
          <ac:chgData name="PALANIAPPAN Devarajan" userId="0ccb0e75-6f62-4860-b5c8-e1d1cc272866" providerId="ADAL" clId="{4531E013-473D-4648-911B-96B8DADA2326}" dt="2024-01-16T09:29:57.622" v="2384" actId="26606"/>
          <ac:grpSpMkLst>
            <pc:docMk/>
            <pc:sldMk cId="265150574" sldId="341"/>
            <ac:grpSpMk id="64" creationId="{8734DDD3-F723-4DD3-8ABE-EC0B2AC87D74}"/>
          </ac:grpSpMkLst>
        </pc:grpChg>
        <pc:cxnChg chg="add del">
          <ac:chgData name="PALANIAPPAN Devarajan" userId="0ccb0e75-6f62-4860-b5c8-e1d1cc272866" providerId="ADAL" clId="{4531E013-473D-4648-911B-96B8DADA2326}" dt="2024-01-06T13:04:17.690" v="1257" actId="26606"/>
          <ac:cxnSpMkLst>
            <pc:docMk/>
            <pc:sldMk cId="265150574" sldId="341"/>
            <ac:cxnSpMk id="77" creationId="{83EBDB16-FE8F-484A-2082-C39221FED34A}"/>
          </ac:cxnSpMkLst>
        </pc:cxnChg>
      </pc:sldChg>
      <pc:sldChg chg="addSp delSp modSp new del mod setBg">
        <pc:chgData name="PALANIAPPAN Devarajan" userId="0ccb0e75-6f62-4860-b5c8-e1d1cc272866" providerId="ADAL" clId="{4531E013-473D-4648-911B-96B8DADA2326}" dt="2024-01-06T13:15:21.474" v="1356" actId="2696"/>
        <pc:sldMkLst>
          <pc:docMk/>
          <pc:sldMk cId="328040816" sldId="342"/>
        </pc:sldMkLst>
        <pc:spChg chg="add del">
          <ac:chgData name="PALANIAPPAN Devarajan" userId="0ccb0e75-6f62-4860-b5c8-e1d1cc272866" providerId="ADAL" clId="{4531E013-473D-4648-911B-96B8DADA2326}" dt="2024-01-06T13:14:16.366" v="1348" actId="26606"/>
          <ac:spMkLst>
            <pc:docMk/>
            <pc:sldMk cId="328040816" sldId="342"/>
            <ac:spMk id="7" creationId="{42A4FC2C-047E-45A5-965D-8E1E3BF09BC6}"/>
          </ac:spMkLst>
        </pc:spChg>
        <pc:spChg chg="add del">
          <ac:chgData name="PALANIAPPAN Devarajan" userId="0ccb0e75-6f62-4860-b5c8-e1d1cc272866" providerId="ADAL" clId="{4531E013-473D-4648-911B-96B8DADA2326}" dt="2024-01-06T13:14:19.413" v="1350" actId="26606"/>
          <ac:spMkLst>
            <pc:docMk/>
            <pc:sldMk cId="328040816" sldId="342"/>
            <ac:spMk id="9" creationId="{E2384209-CB15-4CDF-9D31-C44FD9A3F20D}"/>
          </ac:spMkLst>
        </pc:spChg>
        <pc:spChg chg="add del">
          <ac:chgData name="PALANIAPPAN Devarajan" userId="0ccb0e75-6f62-4860-b5c8-e1d1cc272866" providerId="ADAL" clId="{4531E013-473D-4648-911B-96B8DADA2326}" dt="2024-01-06T13:14:19.413" v="1350" actId="26606"/>
          <ac:spMkLst>
            <pc:docMk/>
            <pc:sldMk cId="328040816" sldId="342"/>
            <ac:spMk id="10" creationId="{AB8C311F-7253-4AED-9701-7FC0708C41C7}"/>
          </ac:spMkLst>
        </pc:spChg>
        <pc:spChg chg="add del">
          <ac:chgData name="PALANIAPPAN Devarajan" userId="0ccb0e75-6f62-4860-b5c8-e1d1cc272866" providerId="ADAL" clId="{4531E013-473D-4648-911B-96B8DADA2326}" dt="2024-01-06T13:14:19.413" v="1350" actId="26606"/>
          <ac:spMkLst>
            <pc:docMk/>
            <pc:sldMk cId="328040816" sldId="342"/>
            <ac:spMk id="11" creationId="{2633B3B5-CC90-43F0-8714-D31D1F3F0209}"/>
          </ac:spMkLst>
        </pc:spChg>
        <pc:spChg chg="add del">
          <ac:chgData name="PALANIAPPAN Devarajan" userId="0ccb0e75-6f62-4860-b5c8-e1d1cc272866" providerId="ADAL" clId="{4531E013-473D-4648-911B-96B8DADA2326}" dt="2024-01-06T13:14:19.413" v="1350" actId="26606"/>
          <ac:spMkLst>
            <pc:docMk/>
            <pc:sldMk cId="328040816" sldId="342"/>
            <ac:spMk id="13" creationId="{A8D57A06-A426-446D-B02C-A2DC6B62E45E}"/>
          </ac:spMkLst>
        </pc:spChg>
        <pc:spChg chg="add del">
          <ac:chgData name="PALANIAPPAN Devarajan" userId="0ccb0e75-6f62-4860-b5c8-e1d1cc272866" providerId="ADAL" clId="{4531E013-473D-4648-911B-96B8DADA2326}" dt="2024-01-06T13:14:26.296" v="1352" actId="26606"/>
          <ac:spMkLst>
            <pc:docMk/>
            <pc:sldMk cId="328040816" sldId="342"/>
            <ac:spMk id="15" creationId="{42A4FC2C-047E-45A5-965D-8E1E3BF09BC6}"/>
          </ac:spMkLst>
        </pc:spChg>
        <pc:spChg chg="add del">
          <ac:chgData name="PALANIAPPAN Devarajan" userId="0ccb0e75-6f62-4860-b5c8-e1d1cc272866" providerId="ADAL" clId="{4531E013-473D-4648-911B-96B8DADA2326}" dt="2024-01-06T13:14:27.757" v="1354" actId="26606"/>
          <ac:spMkLst>
            <pc:docMk/>
            <pc:sldMk cId="328040816" sldId="342"/>
            <ac:spMk id="17" creationId="{AB8C311F-7253-4AED-9701-7FC0708C41C7}"/>
          </ac:spMkLst>
        </pc:spChg>
        <pc:spChg chg="add del">
          <ac:chgData name="PALANIAPPAN Devarajan" userId="0ccb0e75-6f62-4860-b5c8-e1d1cc272866" providerId="ADAL" clId="{4531E013-473D-4648-911B-96B8DADA2326}" dt="2024-01-06T13:14:27.757" v="1354" actId="26606"/>
          <ac:spMkLst>
            <pc:docMk/>
            <pc:sldMk cId="328040816" sldId="342"/>
            <ac:spMk id="18" creationId="{E2384209-CB15-4CDF-9D31-C44FD9A3F20D}"/>
          </ac:spMkLst>
        </pc:spChg>
        <pc:spChg chg="add del">
          <ac:chgData name="PALANIAPPAN Devarajan" userId="0ccb0e75-6f62-4860-b5c8-e1d1cc272866" providerId="ADAL" clId="{4531E013-473D-4648-911B-96B8DADA2326}" dt="2024-01-06T13:14:27.757" v="1354" actId="26606"/>
          <ac:spMkLst>
            <pc:docMk/>
            <pc:sldMk cId="328040816" sldId="342"/>
            <ac:spMk id="19" creationId="{2633B3B5-CC90-43F0-8714-D31D1F3F0209}"/>
          </ac:spMkLst>
        </pc:spChg>
        <pc:spChg chg="add del">
          <ac:chgData name="PALANIAPPAN Devarajan" userId="0ccb0e75-6f62-4860-b5c8-e1d1cc272866" providerId="ADAL" clId="{4531E013-473D-4648-911B-96B8DADA2326}" dt="2024-01-06T13:14:27.757" v="1354" actId="26606"/>
          <ac:spMkLst>
            <pc:docMk/>
            <pc:sldMk cId="328040816" sldId="342"/>
            <ac:spMk id="20" creationId="{A8D57A06-A426-446D-B02C-A2DC6B62E45E}"/>
          </ac:spMkLst>
        </pc:spChg>
        <pc:spChg chg="add">
          <ac:chgData name="PALANIAPPAN Devarajan" userId="0ccb0e75-6f62-4860-b5c8-e1d1cc272866" providerId="ADAL" clId="{4531E013-473D-4648-911B-96B8DADA2326}" dt="2024-01-06T13:14:27.772" v="1355" actId="26606"/>
          <ac:spMkLst>
            <pc:docMk/>
            <pc:sldMk cId="328040816" sldId="342"/>
            <ac:spMk id="22" creationId="{42A4FC2C-047E-45A5-965D-8E1E3BF09BC6}"/>
          </ac:spMkLst>
        </pc:spChg>
        <pc:picChg chg="add mod">
          <ac:chgData name="PALANIAPPAN Devarajan" userId="0ccb0e75-6f62-4860-b5c8-e1d1cc272866" providerId="ADAL" clId="{4531E013-473D-4648-911B-96B8DADA2326}" dt="2024-01-06T13:14:27.772" v="1355" actId="26606"/>
          <ac:picMkLst>
            <pc:docMk/>
            <pc:sldMk cId="328040816" sldId="342"/>
            <ac:picMk id="2" creationId="{C9B38725-175D-C96D-DDB0-4638D2DC3DE5}"/>
          </ac:picMkLst>
        </pc:picChg>
      </pc:sldChg>
      <pc:sldChg chg="add del">
        <pc:chgData name="PALANIAPPAN Devarajan" userId="0ccb0e75-6f62-4860-b5c8-e1d1cc272866" providerId="ADAL" clId="{4531E013-473D-4648-911B-96B8DADA2326}" dt="2024-01-06T13:05:38.179" v="1271" actId="2890"/>
        <pc:sldMkLst>
          <pc:docMk/>
          <pc:sldMk cId="989720574" sldId="342"/>
        </pc:sldMkLst>
      </pc:sldChg>
      <pc:sldChg chg="addSp delSp modSp new mod modTransition setBg">
        <pc:chgData name="PALANIAPPAN Devarajan" userId="0ccb0e75-6f62-4860-b5c8-e1d1cc272866" providerId="ADAL" clId="{4531E013-473D-4648-911B-96B8DADA2326}" dt="2024-01-17T08:21:58.749" v="3252" actId="1076"/>
        <pc:sldMkLst>
          <pc:docMk/>
          <pc:sldMk cId="2015049678" sldId="342"/>
        </pc:sldMkLst>
        <pc:spChg chg="add del">
          <ac:chgData name="PALANIAPPAN Devarajan" userId="0ccb0e75-6f62-4860-b5c8-e1d1cc272866" providerId="ADAL" clId="{4531E013-473D-4648-911B-96B8DADA2326}" dt="2024-01-10T13:59:29.238" v="1579" actId="26606"/>
          <ac:spMkLst>
            <pc:docMk/>
            <pc:sldMk cId="2015049678" sldId="342"/>
            <ac:spMk id="5" creationId="{2F19B711-C590-44D1-9AA8-9F143B0ED58A}"/>
          </ac:spMkLst>
        </pc:spChg>
        <pc:spChg chg="add del">
          <ac:chgData name="PALANIAPPAN Devarajan" userId="0ccb0e75-6f62-4860-b5c8-e1d1cc272866" providerId="ADAL" clId="{4531E013-473D-4648-911B-96B8DADA2326}" dt="2024-01-10T13:59:29.238" v="1579" actId="26606"/>
          <ac:spMkLst>
            <pc:docMk/>
            <pc:sldMk cId="2015049678" sldId="342"/>
            <ac:spMk id="6" creationId="{C0C79CF2-6A1C-4636-84CE-ABB2BE191D23}"/>
          </ac:spMkLst>
        </pc:spChg>
        <pc:spChg chg="add del">
          <ac:chgData name="PALANIAPPAN Devarajan" userId="0ccb0e75-6f62-4860-b5c8-e1d1cc272866" providerId="ADAL" clId="{4531E013-473D-4648-911B-96B8DADA2326}" dt="2024-01-10T13:59:29.238" v="1579" actId="26606"/>
          <ac:spMkLst>
            <pc:docMk/>
            <pc:sldMk cId="2015049678" sldId="342"/>
            <ac:spMk id="7" creationId="{7A5D17DF-AD65-402C-A95C-F13C770C9FCD}"/>
          </ac:spMkLst>
        </pc:spChg>
        <pc:spChg chg="add del">
          <ac:chgData name="PALANIAPPAN Devarajan" userId="0ccb0e75-6f62-4860-b5c8-e1d1cc272866" providerId="ADAL" clId="{4531E013-473D-4648-911B-96B8DADA2326}" dt="2024-01-10T13:59:20.026" v="1573" actId="26606"/>
          <ac:spMkLst>
            <pc:docMk/>
            <pc:sldMk cId="2015049678" sldId="342"/>
            <ac:spMk id="8" creationId="{A9F529C3-C941-49FD-8C67-82F134F64BDB}"/>
          </ac:spMkLst>
        </pc:spChg>
        <pc:spChg chg="add del">
          <ac:chgData name="PALANIAPPAN Devarajan" userId="0ccb0e75-6f62-4860-b5c8-e1d1cc272866" providerId="ADAL" clId="{4531E013-473D-4648-911B-96B8DADA2326}" dt="2024-01-10T13:59:20.026" v="1573" actId="26606"/>
          <ac:spMkLst>
            <pc:docMk/>
            <pc:sldMk cId="2015049678" sldId="342"/>
            <ac:spMk id="10" creationId="{20586029-32A0-47E5-9AEC-AE3ABA6B94D0}"/>
          </ac:spMkLst>
        </pc:spChg>
        <pc:spChg chg="add del">
          <ac:chgData name="PALANIAPPAN Devarajan" userId="0ccb0e75-6f62-4860-b5c8-e1d1cc272866" providerId="ADAL" clId="{4531E013-473D-4648-911B-96B8DADA2326}" dt="2024-01-10T13:59:37.709" v="1583" actId="26606"/>
          <ac:spMkLst>
            <pc:docMk/>
            <pc:sldMk cId="2015049678" sldId="342"/>
            <ac:spMk id="11" creationId="{B527B32F-07F3-4C94-B09B-8C8F310F0D56}"/>
          </ac:spMkLst>
        </pc:spChg>
        <pc:spChg chg="add del">
          <ac:chgData name="PALANIAPPAN Devarajan" userId="0ccb0e75-6f62-4860-b5c8-e1d1cc272866" providerId="ADAL" clId="{4531E013-473D-4648-911B-96B8DADA2326}" dt="2024-01-10T13:59:37.709" v="1583" actId="26606"/>
          <ac:spMkLst>
            <pc:docMk/>
            <pc:sldMk cId="2015049678" sldId="342"/>
            <ac:spMk id="13" creationId="{7F41D4CC-403D-465E-9223-3277868A5D9E}"/>
          </ac:spMkLst>
        </pc:spChg>
        <pc:spChg chg="add del">
          <ac:chgData name="PALANIAPPAN Devarajan" userId="0ccb0e75-6f62-4860-b5c8-e1d1cc272866" providerId="ADAL" clId="{4531E013-473D-4648-911B-96B8DADA2326}" dt="2024-01-10T13:59:22.833" v="1575" actId="26606"/>
          <ac:spMkLst>
            <pc:docMk/>
            <pc:sldMk cId="2015049678" sldId="342"/>
            <ac:spMk id="14" creationId="{E97C36FC-DEAA-4DCA-B0AB-7F9357FA4016}"/>
          </ac:spMkLst>
        </pc:spChg>
        <pc:spChg chg="add del">
          <ac:chgData name="PALANIAPPAN Devarajan" userId="0ccb0e75-6f62-4860-b5c8-e1d1cc272866" providerId="ADAL" clId="{4531E013-473D-4648-911B-96B8DADA2326}" dt="2024-01-10T13:59:22.833" v="1575" actId="26606"/>
          <ac:spMkLst>
            <pc:docMk/>
            <pc:sldMk cId="2015049678" sldId="342"/>
            <ac:spMk id="15" creationId="{278C38CD-A630-49FF-8417-6792A2B13FCA}"/>
          </ac:spMkLst>
        </pc:spChg>
        <pc:spChg chg="add del">
          <ac:chgData name="PALANIAPPAN Devarajan" userId="0ccb0e75-6f62-4860-b5c8-e1d1cc272866" providerId="ADAL" clId="{4531E013-473D-4648-911B-96B8DADA2326}" dt="2024-01-10T13:59:37.709" v="1583" actId="26606"/>
          <ac:spMkLst>
            <pc:docMk/>
            <pc:sldMk cId="2015049678" sldId="342"/>
            <ac:spMk id="16" creationId="{3DC4C688-715E-4A31-AB90-6A5752887D8A}"/>
          </ac:spMkLst>
        </pc:spChg>
        <pc:spChg chg="add del">
          <ac:chgData name="PALANIAPPAN Devarajan" userId="0ccb0e75-6f62-4860-b5c8-e1d1cc272866" providerId="ADAL" clId="{4531E013-473D-4648-911B-96B8DADA2326}" dt="2024-01-10T13:59:42.044" v="1585" actId="26606"/>
          <ac:spMkLst>
            <pc:docMk/>
            <pc:sldMk cId="2015049678" sldId="342"/>
            <ac:spMk id="18" creationId="{73EDB3DA-AEF0-428A-A317-C42827E6C836}"/>
          </ac:spMkLst>
        </pc:spChg>
        <pc:spChg chg="add del">
          <ac:chgData name="PALANIAPPAN Devarajan" userId="0ccb0e75-6f62-4860-b5c8-e1d1cc272866" providerId="ADAL" clId="{4531E013-473D-4648-911B-96B8DADA2326}" dt="2024-01-10T13:59:42.044" v="1585" actId="26606"/>
          <ac:spMkLst>
            <pc:docMk/>
            <pc:sldMk cId="2015049678" sldId="342"/>
            <ac:spMk id="19" creationId="{4A06AD8B-0227-4FF6-AEB4-C66C5A5398C1}"/>
          </ac:spMkLst>
        </pc:spChg>
        <pc:spChg chg="add del">
          <ac:chgData name="PALANIAPPAN Devarajan" userId="0ccb0e75-6f62-4860-b5c8-e1d1cc272866" providerId="ADAL" clId="{4531E013-473D-4648-911B-96B8DADA2326}" dt="2024-01-10T13:59:42.044" v="1585" actId="26606"/>
          <ac:spMkLst>
            <pc:docMk/>
            <pc:sldMk cId="2015049678" sldId="342"/>
            <ac:spMk id="20" creationId="{5DFACEB2-7564-4FB9-B739-C2CE339BA3D2}"/>
          </ac:spMkLst>
        </pc:spChg>
        <pc:spChg chg="add del">
          <ac:chgData name="PALANIAPPAN Devarajan" userId="0ccb0e75-6f62-4860-b5c8-e1d1cc272866" providerId="ADAL" clId="{4531E013-473D-4648-911B-96B8DADA2326}" dt="2024-01-10T13:59:59.832" v="1587" actId="26606"/>
          <ac:spMkLst>
            <pc:docMk/>
            <pc:sldMk cId="2015049678" sldId="342"/>
            <ac:spMk id="22" creationId="{A169D286-F4D7-4C8B-A6BD-D05384C7F1D8}"/>
          </ac:spMkLst>
        </pc:spChg>
        <pc:spChg chg="add del">
          <ac:chgData name="PALANIAPPAN Devarajan" userId="0ccb0e75-6f62-4860-b5c8-e1d1cc272866" providerId="ADAL" clId="{4531E013-473D-4648-911B-96B8DADA2326}" dt="2024-01-10T13:59:59.832" v="1587" actId="26606"/>
          <ac:spMkLst>
            <pc:docMk/>
            <pc:sldMk cId="2015049678" sldId="342"/>
            <ac:spMk id="23" creationId="{39E8235E-135E-4261-8F54-2B316E493C42}"/>
          </ac:spMkLst>
        </pc:spChg>
        <pc:spChg chg="add del">
          <ac:chgData name="PALANIAPPAN Devarajan" userId="0ccb0e75-6f62-4860-b5c8-e1d1cc272866" providerId="ADAL" clId="{4531E013-473D-4648-911B-96B8DADA2326}" dt="2024-01-10T13:59:59.832" v="1587" actId="26606"/>
          <ac:spMkLst>
            <pc:docMk/>
            <pc:sldMk cId="2015049678" sldId="342"/>
            <ac:spMk id="24" creationId="{D4ED8EC3-4D57-4620-93CE-4E6661F09A3E}"/>
          </ac:spMkLst>
        </pc:spChg>
        <pc:spChg chg="add del">
          <ac:chgData name="PALANIAPPAN Devarajan" userId="0ccb0e75-6f62-4860-b5c8-e1d1cc272866" providerId="ADAL" clId="{4531E013-473D-4648-911B-96B8DADA2326}" dt="2024-01-10T13:59:59.832" v="1587" actId="26606"/>
          <ac:spMkLst>
            <pc:docMk/>
            <pc:sldMk cId="2015049678" sldId="342"/>
            <ac:spMk id="25" creationId="{83BCB34A-2F40-4F41-8488-A134C1C155B7}"/>
          </ac:spMkLst>
        </pc:spChg>
        <pc:spChg chg="add del">
          <ac:chgData name="PALANIAPPAN Devarajan" userId="0ccb0e75-6f62-4860-b5c8-e1d1cc272866" providerId="ADAL" clId="{4531E013-473D-4648-911B-96B8DADA2326}" dt="2024-01-10T13:59:59.832" v="1587" actId="26606"/>
          <ac:spMkLst>
            <pc:docMk/>
            <pc:sldMk cId="2015049678" sldId="342"/>
            <ac:spMk id="26" creationId="{F78382DC-4207-465E-B379-1E16448AA222}"/>
          </ac:spMkLst>
        </pc:spChg>
        <pc:spChg chg="add del">
          <ac:chgData name="PALANIAPPAN Devarajan" userId="0ccb0e75-6f62-4860-b5c8-e1d1cc272866" providerId="ADAL" clId="{4531E013-473D-4648-911B-96B8DADA2326}" dt="2024-01-10T14:00:15.600" v="1592" actId="26606"/>
          <ac:spMkLst>
            <pc:docMk/>
            <pc:sldMk cId="2015049678" sldId="342"/>
            <ac:spMk id="28" creationId="{22C6C9C9-83BF-4A6C-A1BF-C1735C61B4FF}"/>
          </ac:spMkLst>
        </pc:spChg>
        <pc:spChg chg="add del">
          <ac:chgData name="PALANIAPPAN Devarajan" userId="0ccb0e75-6f62-4860-b5c8-e1d1cc272866" providerId="ADAL" clId="{4531E013-473D-4648-911B-96B8DADA2326}" dt="2024-01-10T14:01:30.663" v="1607" actId="26606"/>
          <ac:spMkLst>
            <pc:docMk/>
            <pc:sldMk cId="2015049678" sldId="342"/>
            <ac:spMk id="33" creationId="{A169D286-F4D7-4C8B-A6BD-D05384C7F1D8}"/>
          </ac:spMkLst>
        </pc:spChg>
        <pc:spChg chg="add del">
          <ac:chgData name="PALANIAPPAN Devarajan" userId="0ccb0e75-6f62-4860-b5c8-e1d1cc272866" providerId="ADAL" clId="{4531E013-473D-4648-911B-96B8DADA2326}" dt="2024-01-10T14:01:30.663" v="1607" actId="26606"/>
          <ac:spMkLst>
            <pc:docMk/>
            <pc:sldMk cId="2015049678" sldId="342"/>
            <ac:spMk id="35" creationId="{39E8235E-135E-4261-8F54-2B316E493C42}"/>
          </ac:spMkLst>
        </pc:spChg>
        <pc:spChg chg="add del">
          <ac:chgData name="PALANIAPPAN Devarajan" userId="0ccb0e75-6f62-4860-b5c8-e1d1cc272866" providerId="ADAL" clId="{4531E013-473D-4648-911B-96B8DADA2326}" dt="2024-01-10T14:01:30.663" v="1607" actId="26606"/>
          <ac:spMkLst>
            <pc:docMk/>
            <pc:sldMk cId="2015049678" sldId="342"/>
            <ac:spMk id="37" creationId="{D4ED8EC3-4D57-4620-93CE-4E6661F09A3E}"/>
          </ac:spMkLst>
        </pc:spChg>
        <pc:spChg chg="add del">
          <ac:chgData name="PALANIAPPAN Devarajan" userId="0ccb0e75-6f62-4860-b5c8-e1d1cc272866" providerId="ADAL" clId="{4531E013-473D-4648-911B-96B8DADA2326}" dt="2024-01-10T14:01:30.663" v="1607" actId="26606"/>
          <ac:spMkLst>
            <pc:docMk/>
            <pc:sldMk cId="2015049678" sldId="342"/>
            <ac:spMk id="39" creationId="{83BCB34A-2F40-4F41-8488-A134C1C155B7}"/>
          </ac:spMkLst>
        </pc:spChg>
        <pc:spChg chg="add del">
          <ac:chgData name="PALANIAPPAN Devarajan" userId="0ccb0e75-6f62-4860-b5c8-e1d1cc272866" providerId="ADAL" clId="{4531E013-473D-4648-911B-96B8DADA2326}" dt="2024-01-10T14:01:30.663" v="1607" actId="26606"/>
          <ac:spMkLst>
            <pc:docMk/>
            <pc:sldMk cId="2015049678" sldId="342"/>
            <ac:spMk id="41" creationId="{F78382DC-4207-465E-B379-1E16448AA222}"/>
          </ac:spMkLst>
        </pc:spChg>
        <pc:spChg chg="add del">
          <ac:chgData name="PALANIAPPAN Devarajan" userId="0ccb0e75-6f62-4860-b5c8-e1d1cc272866" providerId="ADAL" clId="{4531E013-473D-4648-911B-96B8DADA2326}" dt="2024-01-10T14:01:08.912" v="1602" actId="26606"/>
          <ac:spMkLst>
            <pc:docMk/>
            <pc:sldMk cId="2015049678" sldId="342"/>
            <ac:spMk id="43" creationId="{11BE3FA7-0D70-4431-814F-D8C40576EA93}"/>
          </ac:spMkLst>
        </pc:spChg>
        <pc:spChg chg="add del">
          <ac:chgData name="PALANIAPPAN Devarajan" userId="0ccb0e75-6f62-4860-b5c8-e1d1cc272866" providerId="ADAL" clId="{4531E013-473D-4648-911B-96B8DADA2326}" dt="2024-01-10T14:01:27.001" v="1604" actId="26606"/>
          <ac:spMkLst>
            <pc:docMk/>
            <pc:sldMk cId="2015049678" sldId="342"/>
            <ac:spMk id="45" creationId="{9E90EB45-EEE9-4563-8179-65EF62AE0978}"/>
          </ac:spMkLst>
        </pc:spChg>
        <pc:spChg chg="add del">
          <ac:chgData name="PALANIAPPAN Devarajan" userId="0ccb0e75-6f62-4860-b5c8-e1d1cc272866" providerId="ADAL" clId="{4531E013-473D-4648-911B-96B8DADA2326}" dt="2024-01-10T14:00:59.857" v="1598" actId="26606"/>
          <ac:spMkLst>
            <pc:docMk/>
            <pc:sldMk cId="2015049678" sldId="342"/>
            <ac:spMk id="46" creationId="{69D184B2-2226-4E31-BCCB-444330767440}"/>
          </ac:spMkLst>
        </pc:spChg>
        <pc:spChg chg="add del">
          <ac:chgData name="PALANIAPPAN Devarajan" userId="0ccb0e75-6f62-4860-b5c8-e1d1cc272866" providerId="ADAL" clId="{4531E013-473D-4648-911B-96B8DADA2326}" dt="2024-01-10T14:01:27.001" v="1604" actId="26606"/>
          <ac:spMkLst>
            <pc:docMk/>
            <pc:sldMk cId="2015049678" sldId="342"/>
            <ac:spMk id="47" creationId="{23D0EF74-AD1E-4FD9-914D-8EC9058EBBA3}"/>
          </ac:spMkLst>
        </pc:spChg>
        <pc:spChg chg="add del">
          <ac:chgData name="PALANIAPPAN Devarajan" userId="0ccb0e75-6f62-4860-b5c8-e1d1cc272866" providerId="ADAL" clId="{4531E013-473D-4648-911B-96B8DADA2326}" dt="2024-01-10T14:00:59.857" v="1598" actId="26606"/>
          <ac:spMkLst>
            <pc:docMk/>
            <pc:sldMk cId="2015049678" sldId="342"/>
            <ac:spMk id="48" creationId="{1AC4D4E3-486A-464A-8EC8-D44881097267}"/>
          </ac:spMkLst>
        </pc:spChg>
        <pc:spChg chg="add del">
          <ac:chgData name="PALANIAPPAN Devarajan" userId="0ccb0e75-6f62-4860-b5c8-e1d1cc272866" providerId="ADAL" clId="{4531E013-473D-4648-911B-96B8DADA2326}" dt="2024-01-10T14:01:30.660" v="1606" actId="26606"/>
          <ac:spMkLst>
            <pc:docMk/>
            <pc:sldMk cId="2015049678" sldId="342"/>
            <ac:spMk id="49" creationId="{69D184B2-2226-4E31-BCCB-444330767440}"/>
          </ac:spMkLst>
        </pc:spChg>
        <pc:spChg chg="add del">
          <ac:chgData name="PALANIAPPAN Devarajan" userId="0ccb0e75-6f62-4860-b5c8-e1d1cc272866" providerId="ADAL" clId="{4531E013-473D-4648-911B-96B8DADA2326}" dt="2024-01-10T14:00:59.857" v="1598" actId="26606"/>
          <ac:spMkLst>
            <pc:docMk/>
            <pc:sldMk cId="2015049678" sldId="342"/>
            <ac:spMk id="50" creationId="{864DE13E-58EB-4475-B79C-0D4FC651239B}"/>
          </ac:spMkLst>
        </pc:spChg>
        <pc:spChg chg="add del">
          <ac:chgData name="PALANIAPPAN Devarajan" userId="0ccb0e75-6f62-4860-b5c8-e1d1cc272866" providerId="ADAL" clId="{4531E013-473D-4648-911B-96B8DADA2326}" dt="2024-01-10T14:01:30.660" v="1606" actId="26606"/>
          <ac:spMkLst>
            <pc:docMk/>
            <pc:sldMk cId="2015049678" sldId="342"/>
            <ac:spMk id="51" creationId="{1AC4D4E3-486A-464A-8EC8-D44881097267}"/>
          </ac:spMkLst>
        </pc:spChg>
        <pc:spChg chg="add del">
          <ac:chgData name="PALANIAPPAN Devarajan" userId="0ccb0e75-6f62-4860-b5c8-e1d1cc272866" providerId="ADAL" clId="{4531E013-473D-4648-911B-96B8DADA2326}" dt="2024-01-10T14:01:30.660" v="1606" actId="26606"/>
          <ac:spMkLst>
            <pc:docMk/>
            <pc:sldMk cId="2015049678" sldId="342"/>
            <ac:spMk id="53" creationId="{864DE13E-58EB-4475-B79C-0D4FC651239B}"/>
          </ac:spMkLst>
        </pc:spChg>
        <pc:spChg chg="add del">
          <ac:chgData name="PALANIAPPAN Devarajan" userId="0ccb0e75-6f62-4860-b5c8-e1d1cc272866" providerId="ADAL" clId="{4531E013-473D-4648-911B-96B8DADA2326}" dt="2024-01-10T14:01:39.710" v="1609" actId="26606"/>
          <ac:spMkLst>
            <pc:docMk/>
            <pc:sldMk cId="2015049678" sldId="342"/>
            <ac:spMk id="56" creationId="{A9F529C3-C941-49FD-8C67-82F134F64BDB}"/>
          </ac:spMkLst>
        </pc:spChg>
        <pc:spChg chg="add del">
          <ac:chgData name="PALANIAPPAN Devarajan" userId="0ccb0e75-6f62-4860-b5c8-e1d1cc272866" providerId="ADAL" clId="{4531E013-473D-4648-911B-96B8DADA2326}" dt="2024-01-10T14:01:39.710" v="1609" actId="26606"/>
          <ac:spMkLst>
            <pc:docMk/>
            <pc:sldMk cId="2015049678" sldId="342"/>
            <ac:spMk id="57" creationId="{20586029-32A0-47E5-9AEC-AE3ABA6B94D0}"/>
          </ac:spMkLst>
        </pc:spChg>
        <pc:spChg chg="add del">
          <ac:chgData name="PALANIAPPAN Devarajan" userId="0ccb0e75-6f62-4860-b5c8-e1d1cc272866" providerId="ADAL" clId="{4531E013-473D-4648-911B-96B8DADA2326}" dt="2024-01-10T14:02:14.299" v="1613" actId="26606"/>
          <ac:spMkLst>
            <pc:docMk/>
            <pc:sldMk cId="2015049678" sldId="342"/>
            <ac:spMk id="63" creationId="{5F9CFCE6-877F-4858-B8BD-2C52CA8AFBC4}"/>
          </ac:spMkLst>
        </pc:spChg>
        <pc:spChg chg="add del">
          <ac:chgData name="PALANIAPPAN Devarajan" userId="0ccb0e75-6f62-4860-b5c8-e1d1cc272866" providerId="ADAL" clId="{4531E013-473D-4648-911B-96B8DADA2326}" dt="2024-01-10T14:02:14.299" v="1613" actId="26606"/>
          <ac:spMkLst>
            <pc:docMk/>
            <pc:sldMk cId="2015049678" sldId="342"/>
            <ac:spMk id="65" creationId="{8213F8A0-12AE-4514-8372-0DD766EC28EE}"/>
          </ac:spMkLst>
        </pc:spChg>
        <pc:spChg chg="add del">
          <ac:chgData name="PALANIAPPAN Devarajan" userId="0ccb0e75-6f62-4860-b5c8-e1d1cc272866" providerId="ADAL" clId="{4531E013-473D-4648-911B-96B8DADA2326}" dt="2024-01-10T14:02:14.299" v="1613" actId="26606"/>
          <ac:spMkLst>
            <pc:docMk/>
            <pc:sldMk cId="2015049678" sldId="342"/>
            <ac:spMk id="67" creationId="{9EFF17D4-9A8C-4CE5-B096-D8CCD4400437}"/>
          </ac:spMkLst>
        </pc:spChg>
        <pc:spChg chg="add del">
          <ac:chgData name="PALANIAPPAN Devarajan" userId="0ccb0e75-6f62-4860-b5c8-e1d1cc272866" providerId="ADAL" clId="{4531E013-473D-4648-911B-96B8DADA2326}" dt="2024-01-10T14:02:14.284" v="1612" actId="26606"/>
          <ac:spMkLst>
            <pc:docMk/>
            <pc:sldMk cId="2015049678" sldId="342"/>
            <ac:spMk id="72" creationId="{A9F529C3-C941-49FD-8C67-82F134F64BDB}"/>
          </ac:spMkLst>
        </pc:spChg>
        <pc:spChg chg="add del">
          <ac:chgData name="PALANIAPPAN Devarajan" userId="0ccb0e75-6f62-4860-b5c8-e1d1cc272866" providerId="ADAL" clId="{4531E013-473D-4648-911B-96B8DADA2326}" dt="2024-01-10T14:02:14.284" v="1612" actId="26606"/>
          <ac:spMkLst>
            <pc:docMk/>
            <pc:sldMk cId="2015049678" sldId="342"/>
            <ac:spMk id="74" creationId="{20586029-32A0-47E5-9AEC-AE3ABA6B94D0}"/>
          </ac:spMkLst>
        </pc:spChg>
        <pc:spChg chg="add del">
          <ac:chgData name="PALANIAPPAN Devarajan" userId="0ccb0e75-6f62-4860-b5c8-e1d1cc272866" providerId="ADAL" clId="{4531E013-473D-4648-911B-96B8DADA2326}" dt="2024-01-10T14:02:39.804" v="1625" actId="26606"/>
          <ac:spMkLst>
            <pc:docMk/>
            <pc:sldMk cId="2015049678" sldId="342"/>
            <ac:spMk id="78" creationId="{11BE3FA7-0D70-4431-814F-D8C40576EA93}"/>
          </ac:spMkLst>
        </pc:spChg>
        <pc:spChg chg="add del">
          <ac:chgData name="PALANIAPPAN Devarajan" userId="0ccb0e75-6f62-4860-b5c8-e1d1cc272866" providerId="ADAL" clId="{4531E013-473D-4648-911B-96B8DADA2326}" dt="2024-01-10T14:02:33.438" v="1620" actId="26606"/>
          <ac:spMkLst>
            <pc:docMk/>
            <pc:sldMk cId="2015049678" sldId="342"/>
            <ac:spMk id="80" creationId="{11BE3FA7-0D70-4431-814F-D8C40576EA93}"/>
          </ac:spMkLst>
        </pc:spChg>
        <pc:spChg chg="add del">
          <ac:chgData name="PALANIAPPAN Devarajan" userId="0ccb0e75-6f62-4860-b5c8-e1d1cc272866" providerId="ADAL" clId="{4531E013-473D-4648-911B-96B8DADA2326}" dt="2024-01-10T14:02:39.804" v="1624" actId="26606"/>
          <ac:spMkLst>
            <pc:docMk/>
            <pc:sldMk cId="2015049678" sldId="342"/>
            <ac:spMk id="81" creationId="{A169D286-F4D7-4C8B-A6BD-D05384C7F1D8}"/>
          </ac:spMkLst>
        </pc:spChg>
        <pc:spChg chg="add del">
          <ac:chgData name="PALANIAPPAN Devarajan" userId="0ccb0e75-6f62-4860-b5c8-e1d1cc272866" providerId="ADAL" clId="{4531E013-473D-4648-911B-96B8DADA2326}" dt="2024-01-10T14:02:39.804" v="1624" actId="26606"/>
          <ac:spMkLst>
            <pc:docMk/>
            <pc:sldMk cId="2015049678" sldId="342"/>
            <ac:spMk id="82" creationId="{39E8235E-135E-4261-8F54-2B316E493C42}"/>
          </ac:spMkLst>
        </pc:spChg>
        <pc:spChg chg="add del">
          <ac:chgData name="PALANIAPPAN Devarajan" userId="0ccb0e75-6f62-4860-b5c8-e1d1cc272866" providerId="ADAL" clId="{4531E013-473D-4648-911B-96B8DADA2326}" dt="2024-01-10T14:02:24.473" v="1616" actId="26606"/>
          <ac:spMkLst>
            <pc:docMk/>
            <pc:sldMk cId="2015049678" sldId="342"/>
            <ac:spMk id="83" creationId="{A9F529C3-C941-49FD-8C67-82F134F64BDB}"/>
          </ac:spMkLst>
        </pc:spChg>
        <pc:spChg chg="add del">
          <ac:chgData name="PALANIAPPAN Devarajan" userId="0ccb0e75-6f62-4860-b5c8-e1d1cc272866" providerId="ADAL" clId="{4531E013-473D-4648-911B-96B8DADA2326}" dt="2024-01-10T14:02:39.804" v="1624" actId="26606"/>
          <ac:spMkLst>
            <pc:docMk/>
            <pc:sldMk cId="2015049678" sldId="342"/>
            <ac:spMk id="84" creationId="{D4ED8EC3-4D57-4620-93CE-4E6661F09A3E}"/>
          </ac:spMkLst>
        </pc:spChg>
        <pc:spChg chg="add del">
          <ac:chgData name="PALANIAPPAN Devarajan" userId="0ccb0e75-6f62-4860-b5c8-e1d1cc272866" providerId="ADAL" clId="{4531E013-473D-4648-911B-96B8DADA2326}" dt="2024-01-10T14:02:24.473" v="1616" actId="26606"/>
          <ac:spMkLst>
            <pc:docMk/>
            <pc:sldMk cId="2015049678" sldId="342"/>
            <ac:spMk id="85" creationId="{20586029-32A0-47E5-9AEC-AE3ABA6B94D0}"/>
          </ac:spMkLst>
        </pc:spChg>
        <pc:spChg chg="add del">
          <ac:chgData name="PALANIAPPAN Devarajan" userId="0ccb0e75-6f62-4860-b5c8-e1d1cc272866" providerId="ADAL" clId="{4531E013-473D-4648-911B-96B8DADA2326}" dt="2024-01-10T14:02:39.804" v="1624" actId="26606"/>
          <ac:spMkLst>
            <pc:docMk/>
            <pc:sldMk cId="2015049678" sldId="342"/>
            <ac:spMk id="89" creationId="{83BCB34A-2F40-4F41-8488-A134C1C155B7}"/>
          </ac:spMkLst>
        </pc:spChg>
        <pc:spChg chg="add del">
          <ac:chgData name="PALANIAPPAN Devarajan" userId="0ccb0e75-6f62-4860-b5c8-e1d1cc272866" providerId="ADAL" clId="{4531E013-473D-4648-911B-96B8DADA2326}" dt="2024-01-10T14:02:39.804" v="1624" actId="26606"/>
          <ac:spMkLst>
            <pc:docMk/>
            <pc:sldMk cId="2015049678" sldId="342"/>
            <ac:spMk id="91" creationId="{F78382DC-4207-465E-B379-1E16448AA222}"/>
          </ac:spMkLst>
        </pc:spChg>
        <pc:spChg chg="add del">
          <ac:chgData name="PALANIAPPAN Devarajan" userId="0ccb0e75-6f62-4860-b5c8-e1d1cc272866" providerId="ADAL" clId="{4531E013-473D-4648-911B-96B8DADA2326}" dt="2024-01-10T14:03:06.025" v="1631" actId="26606"/>
          <ac:spMkLst>
            <pc:docMk/>
            <pc:sldMk cId="2015049678" sldId="342"/>
            <ac:spMk id="93" creationId="{9E90EB45-EEE9-4563-8179-65EF62AE0978}"/>
          </ac:spMkLst>
        </pc:spChg>
        <pc:spChg chg="add del">
          <ac:chgData name="PALANIAPPAN Devarajan" userId="0ccb0e75-6f62-4860-b5c8-e1d1cc272866" providerId="ADAL" clId="{4531E013-473D-4648-911B-96B8DADA2326}" dt="2024-01-10T14:03:06.025" v="1631" actId="26606"/>
          <ac:spMkLst>
            <pc:docMk/>
            <pc:sldMk cId="2015049678" sldId="342"/>
            <ac:spMk id="94" creationId="{23D0EF74-AD1E-4FD9-914D-8EC9058EBBA3}"/>
          </ac:spMkLst>
        </pc:spChg>
        <pc:spChg chg="add del">
          <ac:chgData name="PALANIAPPAN Devarajan" userId="0ccb0e75-6f62-4860-b5c8-e1d1cc272866" providerId="ADAL" clId="{4531E013-473D-4648-911B-96B8DADA2326}" dt="2024-01-10T14:03:04.987" v="1628" actId="26606"/>
          <ac:spMkLst>
            <pc:docMk/>
            <pc:sldMk cId="2015049678" sldId="342"/>
            <ac:spMk id="99" creationId="{3DAD86CA-8235-409B-982B-5E7A033E2392}"/>
          </ac:spMkLst>
        </pc:spChg>
        <pc:spChg chg="add del">
          <ac:chgData name="PALANIAPPAN Devarajan" userId="0ccb0e75-6f62-4860-b5c8-e1d1cc272866" providerId="ADAL" clId="{4531E013-473D-4648-911B-96B8DADA2326}" dt="2024-01-10T14:03:04.987" v="1628" actId="26606"/>
          <ac:spMkLst>
            <pc:docMk/>
            <pc:sldMk cId="2015049678" sldId="342"/>
            <ac:spMk id="101" creationId="{9F234FBA-3501-47B4-AE0C-AA4AFBC8F603}"/>
          </ac:spMkLst>
        </pc:spChg>
        <pc:spChg chg="add del">
          <ac:chgData name="PALANIAPPAN Devarajan" userId="0ccb0e75-6f62-4860-b5c8-e1d1cc272866" providerId="ADAL" clId="{4531E013-473D-4648-911B-96B8DADA2326}" dt="2024-01-10T14:03:04.987" v="1628" actId="26606"/>
          <ac:spMkLst>
            <pc:docMk/>
            <pc:sldMk cId="2015049678" sldId="342"/>
            <ac:spMk id="103" creationId="{B5EF893B-0491-416E-9D33-BADE9600792A}"/>
          </ac:spMkLst>
        </pc:spChg>
        <pc:spChg chg="add del">
          <ac:chgData name="PALANIAPPAN Devarajan" userId="0ccb0e75-6f62-4860-b5c8-e1d1cc272866" providerId="ADAL" clId="{4531E013-473D-4648-911B-96B8DADA2326}" dt="2024-01-10T14:03:06.010" v="1630" actId="26606"/>
          <ac:spMkLst>
            <pc:docMk/>
            <pc:sldMk cId="2015049678" sldId="342"/>
            <ac:spMk id="107" creationId="{69D184B2-2226-4E31-BCCB-444330767440}"/>
          </ac:spMkLst>
        </pc:spChg>
        <pc:spChg chg="add del">
          <ac:chgData name="PALANIAPPAN Devarajan" userId="0ccb0e75-6f62-4860-b5c8-e1d1cc272866" providerId="ADAL" clId="{4531E013-473D-4648-911B-96B8DADA2326}" dt="2024-01-10T14:03:06.010" v="1630" actId="26606"/>
          <ac:spMkLst>
            <pc:docMk/>
            <pc:sldMk cId="2015049678" sldId="342"/>
            <ac:spMk id="108" creationId="{1AC4D4E3-486A-464A-8EC8-D44881097267}"/>
          </ac:spMkLst>
        </pc:spChg>
        <pc:spChg chg="add del">
          <ac:chgData name="PALANIAPPAN Devarajan" userId="0ccb0e75-6f62-4860-b5c8-e1d1cc272866" providerId="ADAL" clId="{4531E013-473D-4648-911B-96B8DADA2326}" dt="2024-01-10T14:03:06.010" v="1630" actId="26606"/>
          <ac:spMkLst>
            <pc:docMk/>
            <pc:sldMk cId="2015049678" sldId="342"/>
            <ac:spMk id="109" creationId="{864DE13E-58EB-4475-B79C-0D4FC651239B}"/>
          </ac:spMkLst>
        </pc:spChg>
        <pc:spChg chg="add del">
          <ac:chgData name="PALANIAPPAN Devarajan" userId="0ccb0e75-6f62-4860-b5c8-e1d1cc272866" providerId="ADAL" clId="{4531E013-473D-4648-911B-96B8DADA2326}" dt="2024-01-10T14:03:38.652" v="1634" actId="26606"/>
          <ac:spMkLst>
            <pc:docMk/>
            <pc:sldMk cId="2015049678" sldId="342"/>
            <ac:spMk id="111" creationId="{3DAD86CA-8235-409B-982B-5E7A033E2392}"/>
          </ac:spMkLst>
        </pc:spChg>
        <pc:spChg chg="add del">
          <ac:chgData name="PALANIAPPAN Devarajan" userId="0ccb0e75-6f62-4860-b5c8-e1d1cc272866" providerId="ADAL" clId="{4531E013-473D-4648-911B-96B8DADA2326}" dt="2024-01-10T14:03:38.652" v="1634" actId="26606"/>
          <ac:spMkLst>
            <pc:docMk/>
            <pc:sldMk cId="2015049678" sldId="342"/>
            <ac:spMk id="112" creationId="{9F234FBA-3501-47B4-AE0C-AA4AFBC8F603}"/>
          </ac:spMkLst>
        </pc:spChg>
        <pc:spChg chg="add del">
          <ac:chgData name="PALANIAPPAN Devarajan" userId="0ccb0e75-6f62-4860-b5c8-e1d1cc272866" providerId="ADAL" clId="{4531E013-473D-4648-911B-96B8DADA2326}" dt="2024-01-10T14:03:38.652" v="1634" actId="26606"/>
          <ac:spMkLst>
            <pc:docMk/>
            <pc:sldMk cId="2015049678" sldId="342"/>
            <ac:spMk id="113" creationId="{B5EF893B-0491-416E-9D33-BADE9600792A}"/>
          </ac:spMkLst>
        </pc:spChg>
        <pc:spChg chg="add del">
          <ac:chgData name="PALANIAPPAN Devarajan" userId="0ccb0e75-6f62-4860-b5c8-e1d1cc272866" providerId="ADAL" clId="{4531E013-473D-4648-911B-96B8DADA2326}" dt="2024-01-10T14:04:02.666" v="1638" actId="26606"/>
          <ac:spMkLst>
            <pc:docMk/>
            <pc:sldMk cId="2015049678" sldId="342"/>
            <ac:spMk id="119" creationId="{5F9CFCE6-877F-4858-B8BD-2C52CA8AFBC4}"/>
          </ac:spMkLst>
        </pc:spChg>
        <pc:spChg chg="add del">
          <ac:chgData name="PALANIAPPAN Devarajan" userId="0ccb0e75-6f62-4860-b5c8-e1d1cc272866" providerId="ADAL" clId="{4531E013-473D-4648-911B-96B8DADA2326}" dt="2024-01-10T14:04:02.666" v="1638" actId="26606"/>
          <ac:spMkLst>
            <pc:docMk/>
            <pc:sldMk cId="2015049678" sldId="342"/>
            <ac:spMk id="121" creationId="{8213F8A0-12AE-4514-8372-0DD766EC28EE}"/>
          </ac:spMkLst>
        </pc:spChg>
        <pc:spChg chg="add del">
          <ac:chgData name="PALANIAPPAN Devarajan" userId="0ccb0e75-6f62-4860-b5c8-e1d1cc272866" providerId="ADAL" clId="{4531E013-473D-4648-911B-96B8DADA2326}" dt="2024-01-10T14:04:02.666" v="1638" actId="26606"/>
          <ac:spMkLst>
            <pc:docMk/>
            <pc:sldMk cId="2015049678" sldId="342"/>
            <ac:spMk id="123" creationId="{9EFF17D4-9A8C-4CE5-B096-D8CCD4400437}"/>
          </ac:spMkLst>
        </pc:spChg>
        <pc:spChg chg="add del">
          <ac:chgData name="PALANIAPPAN Devarajan" userId="0ccb0e75-6f62-4860-b5c8-e1d1cc272866" providerId="ADAL" clId="{4531E013-473D-4648-911B-96B8DADA2326}" dt="2024-01-10T14:04:30.715" v="1643" actId="26606"/>
          <ac:spMkLst>
            <pc:docMk/>
            <pc:sldMk cId="2015049678" sldId="342"/>
            <ac:spMk id="125" creationId="{69D184B2-2226-4E31-BCCB-444330767440}"/>
          </ac:spMkLst>
        </pc:spChg>
        <pc:spChg chg="add del">
          <ac:chgData name="PALANIAPPAN Devarajan" userId="0ccb0e75-6f62-4860-b5c8-e1d1cc272866" providerId="ADAL" clId="{4531E013-473D-4648-911B-96B8DADA2326}" dt="2024-01-10T14:04:30.715" v="1643" actId="26606"/>
          <ac:spMkLst>
            <pc:docMk/>
            <pc:sldMk cId="2015049678" sldId="342"/>
            <ac:spMk id="126" creationId="{1AC4D4E3-486A-464A-8EC8-D44881097267}"/>
          </ac:spMkLst>
        </pc:spChg>
        <pc:spChg chg="add del">
          <ac:chgData name="PALANIAPPAN Devarajan" userId="0ccb0e75-6f62-4860-b5c8-e1d1cc272866" providerId="ADAL" clId="{4531E013-473D-4648-911B-96B8DADA2326}" dt="2024-01-10T14:04:30.715" v="1643" actId="26606"/>
          <ac:spMkLst>
            <pc:docMk/>
            <pc:sldMk cId="2015049678" sldId="342"/>
            <ac:spMk id="127" creationId="{864DE13E-58EB-4475-B79C-0D4FC651239B}"/>
          </ac:spMkLst>
        </pc:spChg>
        <pc:spChg chg="add del">
          <ac:chgData name="PALANIAPPAN Devarajan" userId="0ccb0e75-6f62-4860-b5c8-e1d1cc272866" providerId="ADAL" clId="{4531E013-473D-4648-911B-96B8DADA2326}" dt="2024-01-10T14:03:51.291" v="1637" actId="26606"/>
          <ac:spMkLst>
            <pc:docMk/>
            <pc:sldMk cId="2015049678" sldId="342"/>
            <ac:spMk id="128" creationId="{5F9CFCE6-877F-4858-B8BD-2C52CA8AFBC4}"/>
          </ac:spMkLst>
        </pc:spChg>
        <pc:spChg chg="add del">
          <ac:chgData name="PALANIAPPAN Devarajan" userId="0ccb0e75-6f62-4860-b5c8-e1d1cc272866" providerId="ADAL" clId="{4531E013-473D-4648-911B-96B8DADA2326}" dt="2024-01-10T14:03:51.291" v="1637" actId="26606"/>
          <ac:spMkLst>
            <pc:docMk/>
            <pc:sldMk cId="2015049678" sldId="342"/>
            <ac:spMk id="130" creationId="{8213F8A0-12AE-4514-8372-0DD766EC28EE}"/>
          </ac:spMkLst>
        </pc:spChg>
        <pc:spChg chg="add del">
          <ac:chgData name="PALANIAPPAN Devarajan" userId="0ccb0e75-6f62-4860-b5c8-e1d1cc272866" providerId="ADAL" clId="{4531E013-473D-4648-911B-96B8DADA2326}" dt="2024-01-10T14:03:51.291" v="1637" actId="26606"/>
          <ac:spMkLst>
            <pc:docMk/>
            <pc:sldMk cId="2015049678" sldId="342"/>
            <ac:spMk id="132" creationId="{9EFF17D4-9A8C-4CE5-B096-D8CCD4400437}"/>
          </ac:spMkLst>
        </pc:spChg>
        <pc:spChg chg="add del mod">
          <ac:chgData name="PALANIAPPAN Devarajan" userId="0ccb0e75-6f62-4860-b5c8-e1d1cc272866" providerId="ADAL" clId="{4531E013-473D-4648-911B-96B8DADA2326}" dt="2024-01-10T14:12:01.803" v="1671" actId="208"/>
          <ac:spMkLst>
            <pc:docMk/>
            <pc:sldMk cId="2015049678" sldId="342"/>
            <ac:spMk id="139" creationId="{73EDB3DA-AEF0-428A-A317-C42827E6C836}"/>
          </ac:spMkLst>
        </pc:spChg>
        <pc:spChg chg="add del mod">
          <ac:chgData name="PALANIAPPAN Devarajan" userId="0ccb0e75-6f62-4860-b5c8-e1d1cc272866" providerId="ADAL" clId="{4531E013-473D-4648-911B-96B8DADA2326}" dt="2024-01-10T14:12:01.803" v="1671" actId="208"/>
          <ac:spMkLst>
            <pc:docMk/>
            <pc:sldMk cId="2015049678" sldId="342"/>
            <ac:spMk id="141" creationId="{4A06AD8B-0227-4FF6-AEB4-C66C5A5398C1}"/>
          </ac:spMkLst>
        </pc:spChg>
        <pc:spChg chg="add del mod">
          <ac:chgData name="PALANIAPPAN Devarajan" userId="0ccb0e75-6f62-4860-b5c8-e1d1cc272866" providerId="ADAL" clId="{4531E013-473D-4648-911B-96B8DADA2326}" dt="2024-01-10T14:12:01.803" v="1671" actId="208"/>
          <ac:spMkLst>
            <pc:docMk/>
            <pc:sldMk cId="2015049678" sldId="342"/>
            <ac:spMk id="143" creationId="{5DFACEB2-7564-4FB9-B739-C2CE339BA3D2}"/>
          </ac:spMkLst>
        </pc:spChg>
        <pc:spChg chg="add del">
          <ac:chgData name="PALANIAPPAN Devarajan" userId="0ccb0e75-6f62-4860-b5c8-e1d1cc272866" providerId="ADAL" clId="{4531E013-473D-4648-911B-96B8DADA2326}" dt="2024-01-10T14:04:57.230" v="1646" actId="26606"/>
          <ac:spMkLst>
            <pc:docMk/>
            <pc:sldMk cId="2015049678" sldId="342"/>
            <ac:spMk id="148" creationId="{73EDB3DA-AEF0-428A-A317-C42827E6C836}"/>
          </ac:spMkLst>
        </pc:spChg>
        <pc:spChg chg="add del">
          <ac:chgData name="PALANIAPPAN Devarajan" userId="0ccb0e75-6f62-4860-b5c8-e1d1cc272866" providerId="ADAL" clId="{4531E013-473D-4648-911B-96B8DADA2326}" dt="2024-01-10T14:04:57.230" v="1646" actId="26606"/>
          <ac:spMkLst>
            <pc:docMk/>
            <pc:sldMk cId="2015049678" sldId="342"/>
            <ac:spMk id="150" creationId="{4A06AD8B-0227-4FF6-AEB4-C66C5A5398C1}"/>
          </ac:spMkLst>
        </pc:spChg>
        <pc:spChg chg="add del">
          <ac:chgData name="PALANIAPPAN Devarajan" userId="0ccb0e75-6f62-4860-b5c8-e1d1cc272866" providerId="ADAL" clId="{4531E013-473D-4648-911B-96B8DADA2326}" dt="2024-01-10T14:04:57.230" v="1646" actId="26606"/>
          <ac:spMkLst>
            <pc:docMk/>
            <pc:sldMk cId="2015049678" sldId="342"/>
            <ac:spMk id="152" creationId="{5DFACEB2-7564-4FB9-B739-C2CE339BA3D2}"/>
          </ac:spMkLst>
        </pc:spChg>
        <pc:spChg chg="add del">
          <ac:chgData name="PALANIAPPAN Devarajan" userId="0ccb0e75-6f62-4860-b5c8-e1d1cc272866" providerId="ADAL" clId="{4531E013-473D-4648-911B-96B8DADA2326}" dt="2024-01-10T14:04:59.981" v="1648" actId="26606"/>
          <ac:spMkLst>
            <pc:docMk/>
            <pc:sldMk cId="2015049678" sldId="342"/>
            <ac:spMk id="154" creationId="{B527B32F-07F3-4C94-B09B-8C8F310F0D56}"/>
          </ac:spMkLst>
        </pc:spChg>
        <pc:spChg chg="add del">
          <ac:chgData name="PALANIAPPAN Devarajan" userId="0ccb0e75-6f62-4860-b5c8-e1d1cc272866" providerId="ADAL" clId="{4531E013-473D-4648-911B-96B8DADA2326}" dt="2024-01-10T14:04:59.981" v="1648" actId="26606"/>
          <ac:spMkLst>
            <pc:docMk/>
            <pc:sldMk cId="2015049678" sldId="342"/>
            <ac:spMk id="155" creationId="{7F41D4CC-403D-465E-9223-3277868A5D9E}"/>
          </ac:spMkLst>
        </pc:spChg>
        <pc:spChg chg="add del">
          <ac:chgData name="PALANIAPPAN Devarajan" userId="0ccb0e75-6f62-4860-b5c8-e1d1cc272866" providerId="ADAL" clId="{4531E013-473D-4648-911B-96B8DADA2326}" dt="2024-01-10T14:04:59.981" v="1648" actId="26606"/>
          <ac:spMkLst>
            <pc:docMk/>
            <pc:sldMk cId="2015049678" sldId="342"/>
            <ac:spMk id="156" creationId="{3DC4C688-715E-4A31-AB90-6A5752887D8A}"/>
          </ac:spMkLst>
        </pc:spChg>
        <pc:spChg chg="add del">
          <ac:chgData name="PALANIAPPAN Devarajan" userId="0ccb0e75-6f62-4860-b5c8-e1d1cc272866" providerId="ADAL" clId="{4531E013-473D-4648-911B-96B8DADA2326}" dt="2024-01-10T14:05:07.424" v="1650" actId="26606"/>
          <ac:spMkLst>
            <pc:docMk/>
            <pc:sldMk cId="2015049678" sldId="342"/>
            <ac:spMk id="158" creationId="{73EDB3DA-AEF0-428A-A317-C42827E6C836}"/>
          </ac:spMkLst>
        </pc:spChg>
        <pc:spChg chg="add del">
          <ac:chgData name="PALANIAPPAN Devarajan" userId="0ccb0e75-6f62-4860-b5c8-e1d1cc272866" providerId="ADAL" clId="{4531E013-473D-4648-911B-96B8DADA2326}" dt="2024-01-10T14:05:07.424" v="1650" actId="26606"/>
          <ac:spMkLst>
            <pc:docMk/>
            <pc:sldMk cId="2015049678" sldId="342"/>
            <ac:spMk id="159" creationId="{4A06AD8B-0227-4FF6-AEB4-C66C5A5398C1}"/>
          </ac:spMkLst>
        </pc:spChg>
        <pc:spChg chg="add del">
          <ac:chgData name="PALANIAPPAN Devarajan" userId="0ccb0e75-6f62-4860-b5c8-e1d1cc272866" providerId="ADAL" clId="{4531E013-473D-4648-911B-96B8DADA2326}" dt="2024-01-10T14:05:07.424" v="1650" actId="26606"/>
          <ac:spMkLst>
            <pc:docMk/>
            <pc:sldMk cId="2015049678" sldId="342"/>
            <ac:spMk id="160" creationId="{5DFACEB2-7564-4FB9-B739-C2CE339BA3D2}"/>
          </ac:spMkLst>
        </pc:spChg>
        <pc:spChg chg="add del">
          <ac:chgData name="PALANIAPPAN Devarajan" userId="0ccb0e75-6f62-4860-b5c8-e1d1cc272866" providerId="ADAL" clId="{4531E013-473D-4648-911B-96B8DADA2326}" dt="2024-01-10T14:05:12.213" v="1652" actId="26606"/>
          <ac:spMkLst>
            <pc:docMk/>
            <pc:sldMk cId="2015049678" sldId="342"/>
            <ac:spMk id="162" creationId="{69D184B2-2226-4E31-BCCB-444330767440}"/>
          </ac:spMkLst>
        </pc:spChg>
        <pc:spChg chg="add del">
          <ac:chgData name="PALANIAPPAN Devarajan" userId="0ccb0e75-6f62-4860-b5c8-e1d1cc272866" providerId="ADAL" clId="{4531E013-473D-4648-911B-96B8DADA2326}" dt="2024-01-10T14:05:12.213" v="1652" actId="26606"/>
          <ac:spMkLst>
            <pc:docMk/>
            <pc:sldMk cId="2015049678" sldId="342"/>
            <ac:spMk id="163" creationId="{1AC4D4E3-486A-464A-8EC8-D44881097267}"/>
          </ac:spMkLst>
        </pc:spChg>
        <pc:spChg chg="add del">
          <ac:chgData name="PALANIAPPAN Devarajan" userId="0ccb0e75-6f62-4860-b5c8-e1d1cc272866" providerId="ADAL" clId="{4531E013-473D-4648-911B-96B8DADA2326}" dt="2024-01-10T14:05:12.213" v="1652" actId="26606"/>
          <ac:spMkLst>
            <pc:docMk/>
            <pc:sldMk cId="2015049678" sldId="342"/>
            <ac:spMk id="164" creationId="{864DE13E-58EB-4475-B79C-0D4FC651239B}"/>
          </ac:spMkLst>
        </pc:spChg>
        <pc:spChg chg="add del">
          <ac:chgData name="PALANIAPPAN Devarajan" userId="0ccb0e75-6f62-4860-b5c8-e1d1cc272866" providerId="ADAL" clId="{4531E013-473D-4648-911B-96B8DADA2326}" dt="2024-01-10T14:05:20.533" v="1656" actId="26606"/>
          <ac:spMkLst>
            <pc:docMk/>
            <pc:sldMk cId="2015049678" sldId="342"/>
            <ac:spMk id="167" creationId="{22C6C9C9-83BF-4A6C-A1BF-C1735C61B4FF}"/>
          </ac:spMkLst>
        </pc:spChg>
        <pc:picChg chg="add del mod ord">
          <ac:chgData name="PALANIAPPAN Devarajan" userId="0ccb0e75-6f62-4860-b5c8-e1d1cc272866" providerId="ADAL" clId="{4531E013-473D-4648-911B-96B8DADA2326}" dt="2024-01-10T14:02:52.957" v="1626" actId="478"/>
          <ac:picMkLst>
            <pc:docMk/>
            <pc:sldMk cId="2015049678" sldId="342"/>
            <ac:picMk id="2" creationId="{8D9DA334-1FBF-29ED-50DA-F5334ABE3939}"/>
          </ac:picMkLst>
        </pc:picChg>
        <pc:picChg chg="add mod ord">
          <ac:chgData name="PALANIAPPAN Devarajan" userId="0ccb0e75-6f62-4860-b5c8-e1d1cc272866" providerId="ADAL" clId="{4531E013-473D-4648-911B-96B8DADA2326}" dt="2024-01-10T14:12:01.803" v="1671" actId="208"/>
          <ac:picMkLst>
            <pc:docMk/>
            <pc:sldMk cId="2015049678" sldId="342"/>
            <ac:picMk id="3" creationId="{11071BD5-EF3F-46EA-885E-81294D3DAEA7}"/>
          </ac:picMkLst>
        </pc:picChg>
        <pc:picChg chg="add mod ord">
          <ac:chgData name="PALANIAPPAN Devarajan" userId="0ccb0e75-6f62-4860-b5c8-e1d1cc272866" providerId="ADAL" clId="{4531E013-473D-4648-911B-96B8DADA2326}" dt="2024-01-17T08:21:58.749" v="3252" actId="1076"/>
          <ac:picMkLst>
            <pc:docMk/>
            <pc:sldMk cId="2015049678" sldId="342"/>
            <ac:picMk id="4" creationId="{AA54A5C2-F6C8-AE2A-A3DB-3DC18B60C175}"/>
          </ac:picMkLst>
        </pc:picChg>
        <pc:cxnChg chg="add del">
          <ac:chgData name="PALANIAPPAN Devarajan" userId="0ccb0e75-6f62-4860-b5c8-e1d1cc272866" providerId="ADAL" clId="{4531E013-473D-4648-911B-96B8DADA2326}" dt="2024-01-10T13:59:33.748" v="1581" actId="26606"/>
          <ac:cxnSpMkLst>
            <pc:docMk/>
            <pc:sldMk cId="2015049678" sldId="342"/>
            <ac:cxnSpMk id="9" creationId="{4D56677B-C0B7-4DAC-ACAD-8054FF1B599A}"/>
          </ac:cxnSpMkLst>
        </pc:cxnChg>
        <pc:cxnChg chg="add del">
          <ac:chgData name="PALANIAPPAN Devarajan" userId="0ccb0e75-6f62-4860-b5c8-e1d1cc272866" providerId="ADAL" clId="{4531E013-473D-4648-911B-96B8DADA2326}" dt="2024-01-10T13:59:20.026" v="1573" actId="26606"/>
          <ac:cxnSpMkLst>
            <pc:docMk/>
            <pc:sldMk cId="2015049678" sldId="342"/>
            <ac:cxnSpMk id="12" creationId="{8C730EAB-A532-4295-A302-FB4B90DB9F5E}"/>
          </ac:cxnSpMkLst>
        </pc:cxnChg>
        <pc:cxnChg chg="add del">
          <ac:chgData name="PALANIAPPAN Devarajan" userId="0ccb0e75-6f62-4860-b5c8-e1d1cc272866" providerId="ADAL" clId="{4531E013-473D-4648-911B-96B8DADA2326}" dt="2024-01-10T14:00:59.857" v="1598" actId="26606"/>
          <ac:cxnSpMkLst>
            <pc:docMk/>
            <pc:sldMk cId="2015049678" sldId="342"/>
            <ac:cxnSpMk id="52" creationId="{02E9B2EE-76CA-47F3-9977-3F2FCB7FD252}"/>
          </ac:cxnSpMkLst>
        </pc:cxnChg>
        <pc:cxnChg chg="add del">
          <ac:chgData name="PALANIAPPAN Devarajan" userId="0ccb0e75-6f62-4860-b5c8-e1d1cc272866" providerId="ADAL" clId="{4531E013-473D-4648-911B-96B8DADA2326}" dt="2024-01-10T14:01:30.660" v="1606" actId="26606"/>
          <ac:cxnSpMkLst>
            <pc:docMk/>
            <pc:sldMk cId="2015049678" sldId="342"/>
            <ac:cxnSpMk id="54" creationId="{02E9B2EE-76CA-47F3-9977-3F2FCB7FD252}"/>
          </ac:cxnSpMkLst>
        </pc:cxnChg>
        <pc:cxnChg chg="add del">
          <ac:chgData name="PALANIAPPAN Devarajan" userId="0ccb0e75-6f62-4860-b5c8-e1d1cc272866" providerId="ADAL" clId="{4531E013-473D-4648-911B-96B8DADA2326}" dt="2024-01-10T14:01:39.710" v="1609" actId="26606"/>
          <ac:cxnSpMkLst>
            <pc:docMk/>
            <pc:sldMk cId="2015049678" sldId="342"/>
            <ac:cxnSpMk id="58" creationId="{8C730EAB-A532-4295-A302-FB4B90DB9F5E}"/>
          </ac:cxnSpMkLst>
        </pc:cxnChg>
        <pc:cxnChg chg="add del">
          <ac:chgData name="PALANIAPPAN Devarajan" userId="0ccb0e75-6f62-4860-b5c8-e1d1cc272866" providerId="ADAL" clId="{4531E013-473D-4648-911B-96B8DADA2326}" dt="2024-01-10T14:02:14.284" v="1612" actId="26606"/>
          <ac:cxnSpMkLst>
            <pc:docMk/>
            <pc:sldMk cId="2015049678" sldId="342"/>
            <ac:cxnSpMk id="76" creationId="{8C730EAB-A532-4295-A302-FB4B90DB9F5E}"/>
          </ac:cxnSpMkLst>
        </pc:cxnChg>
        <pc:cxnChg chg="add del">
          <ac:chgData name="PALANIAPPAN Devarajan" userId="0ccb0e75-6f62-4860-b5c8-e1d1cc272866" providerId="ADAL" clId="{4531E013-473D-4648-911B-96B8DADA2326}" dt="2024-01-10T14:02:24.473" v="1616" actId="26606"/>
          <ac:cxnSpMkLst>
            <pc:docMk/>
            <pc:sldMk cId="2015049678" sldId="342"/>
            <ac:cxnSpMk id="87" creationId="{8C730EAB-A532-4295-A302-FB4B90DB9F5E}"/>
          </ac:cxnSpMkLst>
        </pc:cxnChg>
        <pc:cxnChg chg="add del">
          <ac:chgData name="PALANIAPPAN Devarajan" userId="0ccb0e75-6f62-4860-b5c8-e1d1cc272866" providerId="ADAL" clId="{4531E013-473D-4648-911B-96B8DADA2326}" dt="2024-01-10T14:03:04.987" v="1628" actId="26606"/>
          <ac:cxnSpMkLst>
            <pc:docMk/>
            <pc:sldMk cId="2015049678" sldId="342"/>
            <ac:cxnSpMk id="105" creationId="{469F4FF8-F8B0-4630-BA1B-0D8B324CD5FF}"/>
          </ac:cxnSpMkLst>
        </pc:cxnChg>
        <pc:cxnChg chg="add del">
          <ac:chgData name="PALANIAPPAN Devarajan" userId="0ccb0e75-6f62-4860-b5c8-e1d1cc272866" providerId="ADAL" clId="{4531E013-473D-4648-911B-96B8DADA2326}" dt="2024-01-10T14:03:38.652" v="1634" actId="26606"/>
          <ac:cxnSpMkLst>
            <pc:docMk/>
            <pc:sldMk cId="2015049678" sldId="342"/>
            <ac:cxnSpMk id="114" creationId="{469F4FF8-F8B0-4630-BA1B-0D8B324CD5FF}"/>
          </ac:cxnSpMkLst>
        </pc:cxnChg>
        <pc:cxnChg chg="add del">
          <ac:chgData name="PALANIAPPAN Devarajan" userId="0ccb0e75-6f62-4860-b5c8-e1d1cc272866" providerId="ADAL" clId="{4531E013-473D-4648-911B-96B8DADA2326}" dt="2024-01-10T14:04:30.715" v="1643" actId="26606"/>
          <ac:cxnSpMkLst>
            <pc:docMk/>
            <pc:sldMk cId="2015049678" sldId="342"/>
            <ac:cxnSpMk id="134" creationId="{02E9B2EE-76CA-47F3-9977-3F2FCB7FD252}"/>
          </ac:cxnSpMkLst>
        </pc:cxnChg>
        <pc:cxnChg chg="add del">
          <ac:chgData name="PALANIAPPAN Devarajan" userId="0ccb0e75-6f62-4860-b5c8-e1d1cc272866" providerId="ADAL" clId="{4531E013-473D-4648-911B-96B8DADA2326}" dt="2024-01-10T14:05:12.213" v="1652" actId="26606"/>
          <ac:cxnSpMkLst>
            <pc:docMk/>
            <pc:sldMk cId="2015049678" sldId="342"/>
            <ac:cxnSpMk id="165" creationId="{02E9B2EE-76CA-47F3-9977-3F2FCB7FD252}"/>
          </ac:cxnSpMkLst>
        </pc:cxnChg>
      </pc:sldChg>
      <pc:sldChg chg="modSp add del mod">
        <pc:chgData name="PALANIAPPAN Devarajan" userId="0ccb0e75-6f62-4860-b5c8-e1d1cc272866" providerId="ADAL" clId="{4531E013-473D-4648-911B-96B8DADA2326}" dt="2024-01-06T13:08:32.123" v="1330" actId="2890"/>
        <pc:sldMkLst>
          <pc:docMk/>
          <pc:sldMk cId="2914364508" sldId="342"/>
        </pc:sldMkLst>
        <pc:spChg chg="mod">
          <ac:chgData name="PALANIAPPAN Devarajan" userId="0ccb0e75-6f62-4860-b5c8-e1d1cc272866" providerId="ADAL" clId="{4531E013-473D-4648-911B-96B8DADA2326}" dt="2024-01-06T13:08:31.446" v="1329" actId="2711"/>
          <ac:spMkLst>
            <pc:docMk/>
            <pc:sldMk cId="2914364508" sldId="342"/>
            <ac:spMk id="2" creationId="{505521C0-9806-5D32-1149-CB62029E3551}"/>
          </ac:spMkLst>
        </pc:spChg>
      </pc:sldChg>
      <pc:sldChg chg="addSp delSp modSp new mod modTransition setBg">
        <pc:chgData name="PALANIAPPAN Devarajan" userId="0ccb0e75-6f62-4860-b5c8-e1d1cc272866" providerId="ADAL" clId="{4531E013-473D-4648-911B-96B8DADA2326}" dt="2024-01-16T12:58:33.305" v="3170" actId="1076"/>
        <pc:sldMkLst>
          <pc:docMk/>
          <pc:sldMk cId="315178165" sldId="343"/>
        </pc:sldMkLst>
        <pc:spChg chg="add del mod ord">
          <ac:chgData name="PALANIAPPAN Devarajan" userId="0ccb0e75-6f62-4860-b5c8-e1d1cc272866" providerId="ADAL" clId="{4531E013-473D-4648-911B-96B8DADA2326}" dt="2024-01-16T12:58:33.305" v="3170" actId="1076"/>
          <ac:spMkLst>
            <pc:docMk/>
            <pc:sldMk cId="315178165" sldId="343"/>
            <ac:spMk id="2" creationId="{E7D77BAB-AA6E-368F-506C-CFAD4FA681D4}"/>
          </ac:spMkLst>
        </pc:spChg>
        <pc:spChg chg="add mod">
          <ac:chgData name="PALANIAPPAN Devarajan" userId="0ccb0e75-6f62-4860-b5c8-e1d1cc272866" providerId="ADAL" clId="{4531E013-473D-4648-911B-96B8DADA2326}" dt="2024-01-16T12:44:11.054" v="3106" actId="1076"/>
          <ac:spMkLst>
            <pc:docMk/>
            <pc:sldMk cId="315178165" sldId="343"/>
            <ac:spMk id="3" creationId="{A85CFE1E-D192-294D-2A19-BE6CBABD17D0}"/>
          </ac:spMkLst>
        </pc:spChg>
        <pc:spChg chg="add del">
          <ac:chgData name="PALANIAPPAN Devarajan" userId="0ccb0e75-6f62-4860-b5c8-e1d1cc272866" providerId="ADAL" clId="{4531E013-473D-4648-911B-96B8DADA2326}" dt="2024-01-16T12:42:42.691" v="3080" actId="26606"/>
          <ac:spMkLst>
            <pc:docMk/>
            <pc:sldMk cId="315178165" sldId="343"/>
            <ac:spMk id="8" creationId="{1BB867FF-FC45-48F7-8104-F89BE54909F1}"/>
          </ac:spMkLst>
        </pc:spChg>
        <pc:spChg chg="add del">
          <ac:chgData name="PALANIAPPAN Devarajan" userId="0ccb0e75-6f62-4860-b5c8-e1d1cc272866" providerId="ADAL" clId="{4531E013-473D-4648-911B-96B8DADA2326}" dt="2024-01-16T12:42:42.691" v="3080" actId="26606"/>
          <ac:spMkLst>
            <pc:docMk/>
            <pc:sldMk cId="315178165" sldId="343"/>
            <ac:spMk id="10" creationId="{8BB56887-D0D5-4F0C-9E19-7247EB83C8B7}"/>
          </ac:spMkLst>
        </pc:spChg>
        <pc:spChg chg="add del">
          <ac:chgData name="PALANIAPPAN Devarajan" userId="0ccb0e75-6f62-4860-b5c8-e1d1cc272866" providerId="ADAL" clId="{4531E013-473D-4648-911B-96B8DADA2326}" dt="2024-01-16T12:42:42.691" v="3080" actId="26606"/>
          <ac:spMkLst>
            <pc:docMk/>
            <pc:sldMk cId="315178165" sldId="343"/>
            <ac:spMk id="12" creationId="{081E4A58-353D-44AE-B2FC-2A74E2E400F7}"/>
          </ac:spMkLst>
        </pc:spChg>
        <pc:spChg chg="add del">
          <ac:chgData name="PALANIAPPAN Devarajan" userId="0ccb0e75-6f62-4860-b5c8-e1d1cc272866" providerId="ADAL" clId="{4531E013-473D-4648-911B-96B8DADA2326}" dt="2024-01-16T12:42:49.115" v="3083" actId="26606"/>
          <ac:spMkLst>
            <pc:docMk/>
            <pc:sldMk cId="315178165" sldId="343"/>
            <ac:spMk id="14" creationId="{081EA652-8C6A-4E69-BEB9-170809474553}"/>
          </ac:spMkLst>
        </pc:spChg>
        <pc:spChg chg="add del">
          <ac:chgData name="PALANIAPPAN Devarajan" userId="0ccb0e75-6f62-4860-b5c8-e1d1cc272866" providerId="ADAL" clId="{4531E013-473D-4648-911B-96B8DADA2326}" dt="2024-01-16T12:42:49.115" v="3083" actId="26606"/>
          <ac:spMkLst>
            <pc:docMk/>
            <pc:sldMk cId="315178165" sldId="343"/>
            <ac:spMk id="15" creationId="{5298780A-33B9-4EA2-8F67-DE68AD62841B}"/>
          </ac:spMkLst>
        </pc:spChg>
        <pc:spChg chg="add del">
          <ac:chgData name="PALANIAPPAN Devarajan" userId="0ccb0e75-6f62-4860-b5c8-e1d1cc272866" providerId="ADAL" clId="{4531E013-473D-4648-911B-96B8DADA2326}" dt="2024-01-16T12:42:49.115" v="3083" actId="26606"/>
          <ac:spMkLst>
            <pc:docMk/>
            <pc:sldMk cId="315178165" sldId="343"/>
            <ac:spMk id="16" creationId="{7F488E8B-4E1E-4402-8935-D4E6C02615C7}"/>
          </ac:spMkLst>
        </pc:spChg>
        <pc:spChg chg="add">
          <ac:chgData name="PALANIAPPAN Devarajan" userId="0ccb0e75-6f62-4860-b5c8-e1d1cc272866" providerId="ADAL" clId="{4531E013-473D-4648-911B-96B8DADA2326}" dt="2024-01-16T12:42:49.131" v="3084" actId="26606"/>
          <ac:spMkLst>
            <pc:docMk/>
            <pc:sldMk cId="315178165" sldId="343"/>
            <ac:spMk id="18" creationId="{1BB867FF-FC45-48F7-8104-F89BE54909F1}"/>
          </ac:spMkLst>
        </pc:spChg>
        <pc:spChg chg="add">
          <ac:chgData name="PALANIAPPAN Devarajan" userId="0ccb0e75-6f62-4860-b5c8-e1d1cc272866" providerId="ADAL" clId="{4531E013-473D-4648-911B-96B8DADA2326}" dt="2024-01-16T12:42:49.131" v="3084" actId="26606"/>
          <ac:spMkLst>
            <pc:docMk/>
            <pc:sldMk cId="315178165" sldId="343"/>
            <ac:spMk id="19" creationId="{8BB56887-D0D5-4F0C-9E19-7247EB83C8B7}"/>
          </ac:spMkLst>
        </pc:spChg>
        <pc:spChg chg="add">
          <ac:chgData name="PALANIAPPAN Devarajan" userId="0ccb0e75-6f62-4860-b5c8-e1d1cc272866" providerId="ADAL" clId="{4531E013-473D-4648-911B-96B8DADA2326}" dt="2024-01-16T12:42:49.131" v="3084" actId="26606"/>
          <ac:spMkLst>
            <pc:docMk/>
            <pc:sldMk cId="315178165" sldId="343"/>
            <ac:spMk id="20" creationId="{081E4A58-353D-44AE-B2FC-2A74E2E400F7}"/>
          </ac:spMkLst>
        </pc:spChg>
        <pc:graphicFrameChg chg="add del">
          <ac:chgData name="PALANIAPPAN Devarajan" userId="0ccb0e75-6f62-4860-b5c8-e1d1cc272866" providerId="ADAL" clId="{4531E013-473D-4648-911B-96B8DADA2326}" dt="2024-01-16T12:41:42.085" v="3069" actId="26606"/>
          <ac:graphicFrameMkLst>
            <pc:docMk/>
            <pc:sldMk cId="315178165" sldId="343"/>
            <ac:graphicFrameMk id="4" creationId="{8EC4E6FC-2520-D744-9F1B-4F7B6F6027C0}"/>
          </ac:graphicFrameMkLst>
        </pc:graphicFrameChg>
      </pc:sldChg>
      <pc:sldChg chg="addSp delSp modSp new mod setBg">
        <pc:chgData name="PALANIAPPAN Devarajan" userId="0ccb0e75-6f62-4860-b5c8-e1d1cc272866" providerId="ADAL" clId="{4531E013-473D-4648-911B-96B8DADA2326}" dt="2024-01-17T06:21:56.453" v="3246" actId="403"/>
        <pc:sldMkLst>
          <pc:docMk/>
          <pc:sldMk cId="2692802288" sldId="344"/>
        </pc:sldMkLst>
        <pc:spChg chg="add del">
          <ac:chgData name="PALANIAPPAN Devarajan" userId="0ccb0e75-6f62-4860-b5c8-e1d1cc272866" providerId="ADAL" clId="{4531E013-473D-4648-911B-96B8DADA2326}" dt="2024-01-17T06:15:05.201" v="3198" actId="22"/>
          <ac:spMkLst>
            <pc:docMk/>
            <pc:sldMk cId="2692802288" sldId="344"/>
            <ac:spMk id="5" creationId="{B0214865-F9F4-AD38-AFD5-1A36D972ED35}"/>
          </ac:spMkLst>
        </pc:spChg>
        <pc:spChg chg="add del mod">
          <ac:chgData name="PALANIAPPAN Devarajan" userId="0ccb0e75-6f62-4860-b5c8-e1d1cc272866" providerId="ADAL" clId="{4531E013-473D-4648-911B-96B8DADA2326}" dt="2024-01-17T06:17:02.575" v="3205"/>
          <ac:spMkLst>
            <pc:docMk/>
            <pc:sldMk cId="2692802288" sldId="344"/>
            <ac:spMk id="6" creationId="{E486556D-EBB2-5F27-D96C-B405B13641C5}"/>
          </ac:spMkLst>
        </pc:spChg>
        <pc:spChg chg="add mod">
          <ac:chgData name="PALANIAPPAN Devarajan" userId="0ccb0e75-6f62-4860-b5c8-e1d1cc272866" providerId="ADAL" clId="{4531E013-473D-4648-911B-96B8DADA2326}" dt="2024-01-17T06:21:56.453" v="3246" actId="403"/>
          <ac:spMkLst>
            <pc:docMk/>
            <pc:sldMk cId="2692802288" sldId="344"/>
            <ac:spMk id="7" creationId="{ED04401B-41FE-8E45-8E7D-FEDAD490A4AD}"/>
          </ac:spMkLst>
        </pc:spChg>
        <pc:spChg chg="add del">
          <ac:chgData name="PALANIAPPAN Devarajan" userId="0ccb0e75-6f62-4860-b5c8-e1d1cc272866" providerId="ADAL" clId="{4531E013-473D-4648-911B-96B8DADA2326}" dt="2024-01-17T06:21:12.443" v="3237" actId="26606"/>
          <ac:spMkLst>
            <pc:docMk/>
            <pc:sldMk cId="2692802288" sldId="344"/>
            <ac:spMk id="1028" creationId="{2EB492CD-616E-47F8-933B-5E2D952A0593}"/>
          </ac:spMkLst>
        </pc:spChg>
        <pc:spChg chg="add del">
          <ac:chgData name="PALANIAPPAN Devarajan" userId="0ccb0e75-6f62-4860-b5c8-e1d1cc272866" providerId="ADAL" clId="{4531E013-473D-4648-911B-96B8DADA2326}" dt="2024-01-17T06:21:12.443" v="3237" actId="26606"/>
          <ac:spMkLst>
            <pc:docMk/>
            <pc:sldMk cId="2692802288" sldId="344"/>
            <ac:spMk id="1029" creationId="{59383CF9-23B5-4335-9B21-1791C4CF1C75}"/>
          </ac:spMkLst>
        </pc:spChg>
        <pc:spChg chg="add del">
          <ac:chgData name="PALANIAPPAN Devarajan" userId="0ccb0e75-6f62-4860-b5c8-e1d1cc272866" providerId="ADAL" clId="{4531E013-473D-4648-911B-96B8DADA2326}" dt="2024-01-17T06:21:12.443" v="3237" actId="26606"/>
          <ac:spMkLst>
            <pc:docMk/>
            <pc:sldMk cId="2692802288" sldId="344"/>
            <ac:spMk id="1030" creationId="{0007FE00-9498-4706-B255-6437B0252C02}"/>
          </ac:spMkLst>
        </pc:spChg>
        <pc:spChg chg="add del">
          <ac:chgData name="PALANIAPPAN Devarajan" userId="0ccb0e75-6f62-4860-b5c8-e1d1cc272866" providerId="ADAL" clId="{4531E013-473D-4648-911B-96B8DADA2326}" dt="2024-01-17T06:20:43.734" v="3231" actId="26606"/>
          <ac:spMkLst>
            <pc:docMk/>
            <pc:sldMk cId="2692802288" sldId="344"/>
            <ac:spMk id="1031" creationId="{2EB492CD-616E-47F8-933B-5E2D952A0593}"/>
          </ac:spMkLst>
        </pc:spChg>
        <pc:spChg chg="add">
          <ac:chgData name="PALANIAPPAN Devarajan" userId="0ccb0e75-6f62-4860-b5c8-e1d1cc272866" providerId="ADAL" clId="{4531E013-473D-4648-911B-96B8DADA2326}" dt="2024-01-17T06:21:12.443" v="3238" actId="26606"/>
          <ac:spMkLst>
            <pc:docMk/>
            <pc:sldMk cId="2692802288" sldId="344"/>
            <ac:spMk id="1032" creationId="{460B0EFB-53ED-4F35-B05D-F658EA021C65}"/>
          </ac:spMkLst>
        </pc:spChg>
        <pc:spChg chg="add del">
          <ac:chgData name="PALANIAPPAN Devarajan" userId="0ccb0e75-6f62-4860-b5c8-e1d1cc272866" providerId="ADAL" clId="{4531E013-473D-4648-911B-96B8DADA2326}" dt="2024-01-17T06:20:43.734" v="3231" actId="26606"/>
          <ac:spMkLst>
            <pc:docMk/>
            <pc:sldMk cId="2692802288" sldId="344"/>
            <ac:spMk id="1033" creationId="{59383CF9-23B5-4335-9B21-1791C4CF1C75}"/>
          </ac:spMkLst>
        </pc:spChg>
        <pc:spChg chg="add">
          <ac:chgData name="PALANIAPPAN Devarajan" userId="0ccb0e75-6f62-4860-b5c8-e1d1cc272866" providerId="ADAL" clId="{4531E013-473D-4648-911B-96B8DADA2326}" dt="2024-01-17T06:21:12.443" v="3238" actId="26606"/>
          <ac:spMkLst>
            <pc:docMk/>
            <pc:sldMk cId="2692802288" sldId="344"/>
            <ac:spMk id="1034" creationId="{835EF3DD-7D43-4A27-8967-A92FD8CC9365}"/>
          </ac:spMkLst>
        </pc:spChg>
        <pc:spChg chg="add del">
          <ac:chgData name="PALANIAPPAN Devarajan" userId="0ccb0e75-6f62-4860-b5c8-e1d1cc272866" providerId="ADAL" clId="{4531E013-473D-4648-911B-96B8DADA2326}" dt="2024-01-17T06:20:43.734" v="3231" actId="26606"/>
          <ac:spMkLst>
            <pc:docMk/>
            <pc:sldMk cId="2692802288" sldId="344"/>
            <ac:spMk id="1035" creationId="{0007FE00-9498-4706-B255-6437B0252C02}"/>
          </ac:spMkLst>
        </pc:spChg>
        <pc:spChg chg="add del">
          <ac:chgData name="PALANIAPPAN Devarajan" userId="0ccb0e75-6f62-4860-b5c8-e1d1cc272866" providerId="ADAL" clId="{4531E013-473D-4648-911B-96B8DADA2326}" dt="2024-01-17T06:20:55.380" v="3233" actId="26606"/>
          <ac:spMkLst>
            <pc:docMk/>
            <pc:sldMk cId="2692802288" sldId="344"/>
            <ac:spMk id="1037" creationId="{460B0EFB-53ED-4F35-B05D-F658EA021C65}"/>
          </ac:spMkLst>
        </pc:spChg>
        <pc:spChg chg="add del">
          <ac:chgData name="PALANIAPPAN Devarajan" userId="0ccb0e75-6f62-4860-b5c8-e1d1cc272866" providerId="ADAL" clId="{4531E013-473D-4648-911B-96B8DADA2326}" dt="2024-01-17T06:20:55.380" v="3233" actId="26606"/>
          <ac:spMkLst>
            <pc:docMk/>
            <pc:sldMk cId="2692802288" sldId="344"/>
            <ac:spMk id="1038" creationId="{835EF3DD-7D43-4A27-8967-A92FD8CC9365}"/>
          </ac:spMkLst>
        </pc:spChg>
        <pc:spChg chg="add del">
          <ac:chgData name="PALANIAPPAN Devarajan" userId="0ccb0e75-6f62-4860-b5c8-e1d1cc272866" providerId="ADAL" clId="{4531E013-473D-4648-911B-96B8DADA2326}" dt="2024-01-17T06:20:57.139" v="3235" actId="26606"/>
          <ac:spMkLst>
            <pc:docMk/>
            <pc:sldMk cId="2692802288" sldId="344"/>
            <ac:spMk id="1040" creationId="{0E3596DD-156A-473E-9BB3-C6A29F7574E9}"/>
          </ac:spMkLst>
        </pc:spChg>
        <pc:spChg chg="add del">
          <ac:chgData name="PALANIAPPAN Devarajan" userId="0ccb0e75-6f62-4860-b5c8-e1d1cc272866" providerId="ADAL" clId="{4531E013-473D-4648-911B-96B8DADA2326}" dt="2024-01-17T06:20:57.139" v="3235" actId="26606"/>
          <ac:spMkLst>
            <pc:docMk/>
            <pc:sldMk cId="2692802288" sldId="344"/>
            <ac:spMk id="1041" creationId="{2C46C4D6-C474-4E92-B52E-944C1118F7B6}"/>
          </ac:spMkLst>
        </pc:spChg>
        <pc:picChg chg="add del mod">
          <ac:chgData name="PALANIAPPAN Devarajan" userId="0ccb0e75-6f62-4860-b5c8-e1d1cc272866" providerId="ADAL" clId="{4531E013-473D-4648-911B-96B8DADA2326}" dt="2024-01-17T06:11:06.683" v="3196" actId="478"/>
          <ac:picMkLst>
            <pc:docMk/>
            <pc:sldMk cId="2692802288" sldId="344"/>
            <ac:picMk id="3" creationId="{EA80FE39-E146-4539-1F6F-D3AE7DCB7211}"/>
          </ac:picMkLst>
        </pc:picChg>
        <pc:picChg chg="add mod ord">
          <ac:chgData name="PALANIAPPAN Devarajan" userId="0ccb0e75-6f62-4860-b5c8-e1d1cc272866" providerId="ADAL" clId="{4531E013-473D-4648-911B-96B8DADA2326}" dt="2024-01-17T06:21:35.634" v="3242" actId="1076"/>
          <ac:picMkLst>
            <pc:docMk/>
            <pc:sldMk cId="2692802288" sldId="344"/>
            <ac:picMk id="1026" creationId="{66B2F3E4-6D32-17D0-CA2B-B73782812911}"/>
          </ac:picMkLst>
        </pc:picChg>
      </pc:sldChg>
      <pc:sldMasterChg chg="delSp mod modTransition setBg modSldLayout">
        <pc:chgData name="PALANIAPPAN Devarajan" userId="0ccb0e75-6f62-4860-b5c8-e1d1cc272866" providerId="ADAL" clId="{4531E013-473D-4648-911B-96B8DADA2326}" dt="2024-01-16T12:48:08.127" v="3130"/>
        <pc:sldMasterMkLst>
          <pc:docMk/>
          <pc:sldMasterMk cId="3150272713" sldId="2147483648"/>
        </pc:sldMasterMkLst>
        <pc:picChg chg="del">
          <ac:chgData name="PALANIAPPAN Devarajan" userId="0ccb0e75-6f62-4860-b5c8-e1d1cc272866" providerId="ADAL" clId="{4531E013-473D-4648-911B-96B8DADA2326}" dt="2024-01-16T10:56:56.833" v="2959" actId="478"/>
          <ac:picMkLst>
            <pc:docMk/>
            <pc:sldMasterMk cId="3150272713" sldId="2147483648"/>
            <ac:picMk id="9" creationId="{5C869D04-002C-BB5D-50EF-FF257F34BD1A}"/>
          </ac:picMkLst>
        </pc:picChg>
        <pc:sldLayoutChg chg="modTransition setBg">
          <pc:chgData name="PALANIAPPAN Devarajan" userId="0ccb0e75-6f62-4860-b5c8-e1d1cc272866" providerId="ADAL" clId="{4531E013-473D-4648-911B-96B8DADA2326}" dt="2024-01-16T12:48:08.127" v="3130"/>
          <pc:sldLayoutMkLst>
            <pc:docMk/>
            <pc:sldMasterMk cId="3150272713" sldId="2147483648"/>
            <pc:sldLayoutMk cId="301829628" sldId="2147483649"/>
          </pc:sldLayoutMkLst>
        </pc:sldLayoutChg>
        <pc:sldLayoutChg chg="modTransition setBg">
          <pc:chgData name="PALANIAPPAN Devarajan" userId="0ccb0e75-6f62-4860-b5c8-e1d1cc272866" providerId="ADAL" clId="{4531E013-473D-4648-911B-96B8DADA2326}" dt="2024-01-16T12:48:08.127" v="3130"/>
          <pc:sldLayoutMkLst>
            <pc:docMk/>
            <pc:sldMasterMk cId="3150272713" sldId="2147483648"/>
            <pc:sldLayoutMk cId="3076207732" sldId="2147483650"/>
          </pc:sldLayoutMkLst>
        </pc:sldLayoutChg>
        <pc:sldLayoutChg chg="modTransition setBg">
          <pc:chgData name="PALANIAPPAN Devarajan" userId="0ccb0e75-6f62-4860-b5c8-e1d1cc272866" providerId="ADAL" clId="{4531E013-473D-4648-911B-96B8DADA2326}" dt="2024-01-16T12:48:08.127" v="3130"/>
          <pc:sldLayoutMkLst>
            <pc:docMk/>
            <pc:sldMasterMk cId="3150272713" sldId="2147483648"/>
            <pc:sldLayoutMk cId="3030237512" sldId="2147483651"/>
          </pc:sldLayoutMkLst>
        </pc:sldLayoutChg>
        <pc:sldLayoutChg chg="modTransition setBg">
          <pc:chgData name="PALANIAPPAN Devarajan" userId="0ccb0e75-6f62-4860-b5c8-e1d1cc272866" providerId="ADAL" clId="{4531E013-473D-4648-911B-96B8DADA2326}" dt="2024-01-16T12:48:08.127" v="3130"/>
          <pc:sldLayoutMkLst>
            <pc:docMk/>
            <pc:sldMasterMk cId="3150272713" sldId="2147483648"/>
            <pc:sldLayoutMk cId="2619283908" sldId="2147483652"/>
          </pc:sldLayoutMkLst>
        </pc:sldLayoutChg>
        <pc:sldLayoutChg chg="modTransition setBg">
          <pc:chgData name="PALANIAPPAN Devarajan" userId="0ccb0e75-6f62-4860-b5c8-e1d1cc272866" providerId="ADAL" clId="{4531E013-473D-4648-911B-96B8DADA2326}" dt="2024-01-16T12:48:08.127" v="3130"/>
          <pc:sldLayoutMkLst>
            <pc:docMk/>
            <pc:sldMasterMk cId="3150272713" sldId="2147483648"/>
            <pc:sldLayoutMk cId="3021161750" sldId="2147483653"/>
          </pc:sldLayoutMkLst>
        </pc:sldLayoutChg>
        <pc:sldLayoutChg chg="modTransition setBg">
          <pc:chgData name="PALANIAPPAN Devarajan" userId="0ccb0e75-6f62-4860-b5c8-e1d1cc272866" providerId="ADAL" clId="{4531E013-473D-4648-911B-96B8DADA2326}" dt="2024-01-16T12:48:08.127" v="3130"/>
          <pc:sldLayoutMkLst>
            <pc:docMk/>
            <pc:sldMasterMk cId="3150272713" sldId="2147483648"/>
            <pc:sldLayoutMk cId="81650324" sldId="2147483654"/>
          </pc:sldLayoutMkLst>
        </pc:sldLayoutChg>
        <pc:sldLayoutChg chg="modTransition setBg">
          <pc:chgData name="PALANIAPPAN Devarajan" userId="0ccb0e75-6f62-4860-b5c8-e1d1cc272866" providerId="ADAL" clId="{4531E013-473D-4648-911B-96B8DADA2326}" dt="2024-01-16T12:48:08.127" v="3130"/>
          <pc:sldLayoutMkLst>
            <pc:docMk/>
            <pc:sldMasterMk cId="3150272713" sldId="2147483648"/>
            <pc:sldLayoutMk cId="4275941314" sldId="2147483655"/>
          </pc:sldLayoutMkLst>
        </pc:sldLayoutChg>
        <pc:sldLayoutChg chg="modTransition setBg">
          <pc:chgData name="PALANIAPPAN Devarajan" userId="0ccb0e75-6f62-4860-b5c8-e1d1cc272866" providerId="ADAL" clId="{4531E013-473D-4648-911B-96B8DADA2326}" dt="2024-01-16T12:48:08.127" v="3130"/>
          <pc:sldLayoutMkLst>
            <pc:docMk/>
            <pc:sldMasterMk cId="3150272713" sldId="2147483648"/>
            <pc:sldLayoutMk cId="3695206906" sldId="2147483656"/>
          </pc:sldLayoutMkLst>
        </pc:sldLayoutChg>
        <pc:sldLayoutChg chg="modTransition setBg">
          <pc:chgData name="PALANIAPPAN Devarajan" userId="0ccb0e75-6f62-4860-b5c8-e1d1cc272866" providerId="ADAL" clId="{4531E013-473D-4648-911B-96B8DADA2326}" dt="2024-01-16T12:48:08.127" v="3130"/>
          <pc:sldLayoutMkLst>
            <pc:docMk/>
            <pc:sldMasterMk cId="3150272713" sldId="2147483648"/>
            <pc:sldLayoutMk cId="7063891" sldId="2147483657"/>
          </pc:sldLayoutMkLst>
        </pc:sldLayoutChg>
        <pc:sldLayoutChg chg="modTransition setBg">
          <pc:chgData name="PALANIAPPAN Devarajan" userId="0ccb0e75-6f62-4860-b5c8-e1d1cc272866" providerId="ADAL" clId="{4531E013-473D-4648-911B-96B8DADA2326}" dt="2024-01-16T12:48:08.127" v="3130"/>
          <pc:sldLayoutMkLst>
            <pc:docMk/>
            <pc:sldMasterMk cId="3150272713" sldId="2147483648"/>
            <pc:sldLayoutMk cId="2447408007" sldId="2147483658"/>
          </pc:sldLayoutMkLst>
        </pc:sldLayoutChg>
      </pc:sldMasterChg>
    </pc:docChg>
  </pc:docChgLst>
  <pc:docChgLst>
    <pc:chgData name="PALANIAPPAN Devarajan" userId="0ccb0e75-6f62-4860-b5c8-e1d1cc272866" providerId="ADAL" clId="{4B55EFCC-41CE-4B43-BCA7-3BC071EB3FD6}"/>
    <pc:docChg chg="undo redo custSel addSld delSld modSld sldOrd">
      <pc:chgData name="PALANIAPPAN Devarajan" userId="0ccb0e75-6f62-4860-b5c8-e1d1cc272866" providerId="ADAL" clId="{4B55EFCC-41CE-4B43-BCA7-3BC071EB3FD6}" dt="2024-02-05T13:18:38.588" v="585" actId="2696"/>
      <pc:docMkLst>
        <pc:docMk/>
      </pc:docMkLst>
      <pc:sldChg chg="modSp mod">
        <pc:chgData name="PALANIAPPAN Devarajan" userId="0ccb0e75-6f62-4860-b5c8-e1d1cc272866" providerId="ADAL" clId="{4B55EFCC-41CE-4B43-BCA7-3BC071EB3FD6}" dt="2024-01-17T10:46:43.406" v="13" actId="14100"/>
        <pc:sldMkLst>
          <pc:docMk/>
          <pc:sldMk cId="1108333823" sldId="256"/>
        </pc:sldMkLst>
        <pc:spChg chg="mod">
          <ac:chgData name="PALANIAPPAN Devarajan" userId="0ccb0e75-6f62-4860-b5c8-e1d1cc272866" providerId="ADAL" clId="{4B55EFCC-41CE-4B43-BCA7-3BC071EB3FD6}" dt="2024-01-17T10:46:43.406" v="13" actId="14100"/>
          <ac:spMkLst>
            <pc:docMk/>
            <pc:sldMk cId="1108333823" sldId="256"/>
            <ac:spMk id="2" creationId="{71D7A268-F8F6-97BC-400F-02AC67A50814}"/>
          </ac:spMkLst>
        </pc:spChg>
        <pc:picChg chg="mod">
          <ac:chgData name="PALANIAPPAN Devarajan" userId="0ccb0e75-6f62-4860-b5c8-e1d1cc272866" providerId="ADAL" clId="{4B55EFCC-41CE-4B43-BCA7-3BC071EB3FD6}" dt="2024-01-17T10:41:51.453" v="10" actId="1076"/>
          <ac:picMkLst>
            <pc:docMk/>
            <pc:sldMk cId="1108333823" sldId="256"/>
            <ac:picMk id="3" creationId="{44618ACE-2CB6-CE46-F856-660334841C37}"/>
          </ac:picMkLst>
        </pc:picChg>
      </pc:sldChg>
      <pc:sldChg chg="modSp mod">
        <pc:chgData name="PALANIAPPAN Devarajan" userId="0ccb0e75-6f62-4860-b5c8-e1d1cc272866" providerId="ADAL" clId="{4B55EFCC-41CE-4B43-BCA7-3BC071EB3FD6}" dt="2024-01-24T06:50:56.206" v="581" actId="1076"/>
        <pc:sldMkLst>
          <pc:docMk/>
          <pc:sldMk cId="3601926064" sldId="261"/>
        </pc:sldMkLst>
        <pc:graphicFrameChg chg="mod modGraphic">
          <ac:chgData name="PALANIAPPAN Devarajan" userId="0ccb0e75-6f62-4860-b5c8-e1d1cc272866" providerId="ADAL" clId="{4B55EFCC-41CE-4B43-BCA7-3BC071EB3FD6}" dt="2024-01-24T06:50:56.206" v="581" actId="1076"/>
          <ac:graphicFrameMkLst>
            <pc:docMk/>
            <pc:sldMk cId="3601926064" sldId="261"/>
            <ac:graphicFrameMk id="5" creationId="{FA12047C-1D7A-7801-C04D-459F092CCD9E}"/>
          </ac:graphicFrameMkLst>
        </pc:graphicFrameChg>
      </pc:sldChg>
      <pc:sldChg chg="del">
        <pc:chgData name="PALANIAPPAN Devarajan" userId="0ccb0e75-6f62-4860-b5c8-e1d1cc272866" providerId="ADAL" clId="{4B55EFCC-41CE-4B43-BCA7-3BC071EB3FD6}" dt="2024-01-17T10:50:46.478" v="14" actId="2696"/>
        <pc:sldMkLst>
          <pc:docMk/>
          <pc:sldMk cId="3440000441" sldId="263"/>
        </pc:sldMkLst>
      </pc:sldChg>
      <pc:sldChg chg="del">
        <pc:chgData name="PALANIAPPAN Devarajan" userId="0ccb0e75-6f62-4860-b5c8-e1d1cc272866" providerId="ADAL" clId="{4B55EFCC-41CE-4B43-BCA7-3BC071EB3FD6}" dt="2024-01-17T10:50:46.478" v="14" actId="2696"/>
        <pc:sldMkLst>
          <pc:docMk/>
          <pc:sldMk cId="466637426" sldId="264"/>
        </pc:sldMkLst>
      </pc:sldChg>
      <pc:sldChg chg="del">
        <pc:chgData name="PALANIAPPAN Devarajan" userId="0ccb0e75-6f62-4860-b5c8-e1d1cc272866" providerId="ADAL" clId="{4B55EFCC-41CE-4B43-BCA7-3BC071EB3FD6}" dt="2024-01-17T10:50:46.478" v="14" actId="2696"/>
        <pc:sldMkLst>
          <pc:docMk/>
          <pc:sldMk cId="272651584" sldId="266"/>
        </pc:sldMkLst>
      </pc:sldChg>
      <pc:sldChg chg="delSp add del delDesignElem">
        <pc:chgData name="PALANIAPPAN Devarajan" userId="0ccb0e75-6f62-4860-b5c8-e1d1cc272866" providerId="ADAL" clId="{4B55EFCC-41CE-4B43-BCA7-3BC071EB3FD6}" dt="2024-01-17T10:51:16.514" v="41"/>
        <pc:sldMkLst>
          <pc:docMk/>
          <pc:sldMk cId="2676380745" sldId="267"/>
        </pc:sldMkLst>
        <pc:spChg chg="del">
          <ac:chgData name="PALANIAPPAN Devarajan" userId="0ccb0e75-6f62-4860-b5c8-e1d1cc272866" providerId="ADAL" clId="{4B55EFCC-41CE-4B43-BCA7-3BC071EB3FD6}" dt="2024-01-17T10:51:16.514" v="41"/>
          <ac:spMkLst>
            <pc:docMk/>
            <pc:sldMk cId="2676380745" sldId="267"/>
            <ac:spMk id="14" creationId="{3DAD86CA-8235-409B-982B-5E7A033E2392}"/>
          </ac:spMkLst>
        </pc:spChg>
        <pc:spChg chg="del">
          <ac:chgData name="PALANIAPPAN Devarajan" userId="0ccb0e75-6f62-4860-b5c8-e1d1cc272866" providerId="ADAL" clId="{4B55EFCC-41CE-4B43-BCA7-3BC071EB3FD6}" dt="2024-01-17T10:51:16.514" v="41"/>
          <ac:spMkLst>
            <pc:docMk/>
            <pc:sldMk cId="2676380745" sldId="267"/>
            <ac:spMk id="15" creationId="{9F234FBA-3501-47B4-AE0C-AA4AFBC8F603}"/>
          </ac:spMkLst>
        </pc:spChg>
        <pc:spChg chg="del">
          <ac:chgData name="PALANIAPPAN Devarajan" userId="0ccb0e75-6f62-4860-b5c8-e1d1cc272866" providerId="ADAL" clId="{4B55EFCC-41CE-4B43-BCA7-3BC071EB3FD6}" dt="2024-01-17T10:51:16.514" v="41"/>
          <ac:spMkLst>
            <pc:docMk/>
            <pc:sldMk cId="2676380745" sldId="267"/>
            <ac:spMk id="16" creationId="{B5EF893B-0491-416E-9D33-BADE9600792A}"/>
          </ac:spMkLst>
        </pc:spChg>
        <pc:cxnChg chg="del">
          <ac:chgData name="PALANIAPPAN Devarajan" userId="0ccb0e75-6f62-4860-b5c8-e1d1cc272866" providerId="ADAL" clId="{4B55EFCC-41CE-4B43-BCA7-3BC071EB3FD6}" dt="2024-01-17T10:51:16.514" v="41"/>
          <ac:cxnSpMkLst>
            <pc:docMk/>
            <pc:sldMk cId="2676380745" sldId="267"/>
            <ac:cxnSpMk id="18" creationId="{469F4FF8-F8B0-4630-BA1B-0D8B324CD5FF}"/>
          </ac:cxnSpMkLst>
        </pc:cxnChg>
      </pc:sldChg>
      <pc:sldChg chg="delSp add del delDesignElem">
        <pc:chgData name="PALANIAPPAN Devarajan" userId="0ccb0e75-6f62-4860-b5c8-e1d1cc272866" providerId="ADAL" clId="{4B55EFCC-41CE-4B43-BCA7-3BC071EB3FD6}" dt="2024-01-17T10:51:16.514" v="41"/>
        <pc:sldMkLst>
          <pc:docMk/>
          <pc:sldMk cId="613101053" sldId="268"/>
        </pc:sldMkLst>
        <pc:spChg chg="del">
          <ac:chgData name="PALANIAPPAN Devarajan" userId="0ccb0e75-6f62-4860-b5c8-e1d1cc272866" providerId="ADAL" clId="{4B55EFCC-41CE-4B43-BCA7-3BC071EB3FD6}" dt="2024-01-17T10:51:16.514" v="41"/>
          <ac:spMkLst>
            <pc:docMk/>
            <pc:sldMk cId="613101053" sldId="268"/>
            <ac:spMk id="17" creationId="{3DAD86CA-8235-409B-982B-5E7A033E2392}"/>
          </ac:spMkLst>
        </pc:spChg>
        <pc:spChg chg="del">
          <ac:chgData name="PALANIAPPAN Devarajan" userId="0ccb0e75-6f62-4860-b5c8-e1d1cc272866" providerId="ADAL" clId="{4B55EFCC-41CE-4B43-BCA7-3BC071EB3FD6}" dt="2024-01-17T10:51:16.514" v="41"/>
          <ac:spMkLst>
            <pc:docMk/>
            <pc:sldMk cId="613101053" sldId="268"/>
            <ac:spMk id="19" creationId="{9F234FBA-3501-47B4-AE0C-AA4AFBC8F603}"/>
          </ac:spMkLst>
        </pc:spChg>
        <pc:spChg chg="del">
          <ac:chgData name="PALANIAPPAN Devarajan" userId="0ccb0e75-6f62-4860-b5c8-e1d1cc272866" providerId="ADAL" clId="{4B55EFCC-41CE-4B43-BCA7-3BC071EB3FD6}" dt="2024-01-17T10:51:16.514" v="41"/>
          <ac:spMkLst>
            <pc:docMk/>
            <pc:sldMk cId="613101053" sldId="268"/>
            <ac:spMk id="21" creationId="{B5EF893B-0491-416E-9D33-BADE9600792A}"/>
          </ac:spMkLst>
        </pc:spChg>
        <pc:cxnChg chg="del">
          <ac:chgData name="PALANIAPPAN Devarajan" userId="0ccb0e75-6f62-4860-b5c8-e1d1cc272866" providerId="ADAL" clId="{4B55EFCC-41CE-4B43-BCA7-3BC071EB3FD6}" dt="2024-01-17T10:51:16.514" v="41"/>
          <ac:cxnSpMkLst>
            <pc:docMk/>
            <pc:sldMk cId="613101053" sldId="268"/>
            <ac:cxnSpMk id="23" creationId="{469F4FF8-F8B0-4630-BA1B-0D8B324CD5FF}"/>
          </ac:cxnSpMkLst>
        </pc:cxnChg>
      </pc:sldChg>
      <pc:sldChg chg="delSp add del delDesignElem">
        <pc:chgData name="PALANIAPPAN Devarajan" userId="0ccb0e75-6f62-4860-b5c8-e1d1cc272866" providerId="ADAL" clId="{4B55EFCC-41CE-4B43-BCA7-3BC071EB3FD6}" dt="2024-01-18T09:16:12.210" v="147" actId="2696"/>
        <pc:sldMkLst>
          <pc:docMk/>
          <pc:sldMk cId="4011883591" sldId="269"/>
        </pc:sldMkLst>
        <pc:spChg chg="del">
          <ac:chgData name="PALANIAPPAN Devarajan" userId="0ccb0e75-6f62-4860-b5c8-e1d1cc272866" providerId="ADAL" clId="{4B55EFCC-41CE-4B43-BCA7-3BC071EB3FD6}" dt="2024-01-17T10:51:16.514" v="41"/>
          <ac:spMkLst>
            <pc:docMk/>
            <pc:sldMk cId="4011883591" sldId="269"/>
            <ac:spMk id="17" creationId="{3DAD86CA-8235-409B-982B-5E7A033E2392}"/>
          </ac:spMkLst>
        </pc:spChg>
        <pc:spChg chg="del">
          <ac:chgData name="PALANIAPPAN Devarajan" userId="0ccb0e75-6f62-4860-b5c8-e1d1cc272866" providerId="ADAL" clId="{4B55EFCC-41CE-4B43-BCA7-3BC071EB3FD6}" dt="2024-01-17T10:51:16.514" v="41"/>
          <ac:spMkLst>
            <pc:docMk/>
            <pc:sldMk cId="4011883591" sldId="269"/>
            <ac:spMk id="19" creationId="{9F234FBA-3501-47B4-AE0C-AA4AFBC8F603}"/>
          </ac:spMkLst>
        </pc:spChg>
        <pc:spChg chg="del">
          <ac:chgData name="PALANIAPPAN Devarajan" userId="0ccb0e75-6f62-4860-b5c8-e1d1cc272866" providerId="ADAL" clId="{4B55EFCC-41CE-4B43-BCA7-3BC071EB3FD6}" dt="2024-01-17T10:51:16.514" v="41"/>
          <ac:spMkLst>
            <pc:docMk/>
            <pc:sldMk cId="4011883591" sldId="269"/>
            <ac:spMk id="21" creationId="{B5EF893B-0491-416E-9D33-BADE9600792A}"/>
          </ac:spMkLst>
        </pc:spChg>
        <pc:cxnChg chg="del">
          <ac:chgData name="PALANIAPPAN Devarajan" userId="0ccb0e75-6f62-4860-b5c8-e1d1cc272866" providerId="ADAL" clId="{4B55EFCC-41CE-4B43-BCA7-3BC071EB3FD6}" dt="2024-01-17T10:51:16.514" v="41"/>
          <ac:cxnSpMkLst>
            <pc:docMk/>
            <pc:sldMk cId="4011883591" sldId="269"/>
            <ac:cxnSpMk id="23" creationId="{469F4FF8-F8B0-4630-BA1B-0D8B324CD5FF}"/>
          </ac:cxnSpMkLst>
        </pc:cxnChg>
      </pc:sldChg>
      <pc:sldChg chg="delSp add del setBg delDesignElem">
        <pc:chgData name="PALANIAPPAN Devarajan" userId="0ccb0e75-6f62-4860-b5c8-e1d1cc272866" providerId="ADAL" clId="{4B55EFCC-41CE-4B43-BCA7-3BC071EB3FD6}" dt="2024-01-18T09:16:12.210" v="147" actId="2696"/>
        <pc:sldMkLst>
          <pc:docMk/>
          <pc:sldMk cId="1424411826" sldId="270"/>
        </pc:sldMkLst>
        <pc:grpChg chg="del">
          <ac:chgData name="PALANIAPPAN Devarajan" userId="0ccb0e75-6f62-4860-b5c8-e1d1cc272866" providerId="ADAL" clId="{4B55EFCC-41CE-4B43-BCA7-3BC071EB3FD6}" dt="2024-01-17T10:51:16.514" v="41"/>
          <ac:grpSpMkLst>
            <pc:docMk/>
            <pc:sldMk cId="1424411826" sldId="270"/>
            <ac:grpSpMk id="8" creationId="{26176824-7946-6969-3841-DD5C101DF42D}"/>
          </ac:grpSpMkLst>
        </pc:grpChg>
      </pc:sldChg>
      <pc:sldChg chg="delSp add del delDesignElem">
        <pc:chgData name="PALANIAPPAN Devarajan" userId="0ccb0e75-6f62-4860-b5c8-e1d1cc272866" providerId="ADAL" clId="{4B55EFCC-41CE-4B43-BCA7-3BC071EB3FD6}" dt="2024-01-18T05:26:50.201" v="132" actId="2696"/>
        <pc:sldMkLst>
          <pc:docMk/>
          <pc:sldMk cId="1611723740" sldId="271"/>
        </pc:sldMkLst>
        <pc:spChg chg="del">
          <ac:chgData name="PALANIAPPAN Devarajan" userId="0ccb0e75-6f62-4860-b5c8-e1d1cc272866" providerId="ADAL" clId="{4B55EFCC-41CE-4B43-BCA7-3BC071EB3FD6}" dt="2024-01-17T10:51:16.514" v="41"/>
          <ac:spMkLst>
            <pc:docMk/>
            <pc:sldMk cId="1611723740" sldId="271"/>
            <ac:spMk id="17" creationId="{3DAD86CA-8235-409B-982B-5E7A033E2392}"/>
          </ac:spMkLst>
        </pc:spChg>
        <pc:spChg chg="del">
          <ac:chgData name="PALANIAPPAN Devarajan" userId="0ccb0e75-6f62-4860-b5c8-e1d1cc272866" providerId="ADAL" clId="{4B55EFCC-41CE-4B43-BCA7-3BC071EB3FD6}" dt="2024-01-17T10:51:16.514" v="41"/>
          <ac:spMkLst>
            <pc:docMk/>
            <pc:sldMk cId="1611723740" sldId="271"/>
            <ac:spMk id="19" creationId="{9F234FBA-3501-47B4-AE0C-AA4AFBC8F603}"/>
          </ac:spMkLst>
        </pc:spChg>
        <pc:spChg chg="del">
          <ac:chgData name="PALANIAPPAN Devarajan" userId="0ccb0e75-6f62-4860-b5c8-e1d1cc272866" providerId="ADAL" clId="{4B55EFCC-41CE-4B43-BCA7-3BC071EB3FD6}" dt="2024-01-17T10:51:16.514" v="41"/>
          <ac:spMkLst>
            <pc:docMk/>
            <pc:sldMk cId="1611723740" sldId="271"/>
            <ac:spMk id="21" creationId="{B5EF893B-0491-416E-9D33-BADE9600792A}"/>
          </ac:spMkLst>
        </pc:spChg>
        <pc:cxnChg chg="del">
          <ac:chgData name="PALANIAPPAN Devarajan" userId="0ccb0e75-6f62-4860-b5c8-e1d1cc272866" providerId="ADAL" clId="{4B55EFCC-41CE-4B43-BCA7-3BC071EB3FD6}" dt="2024-01-17T10:51:16.514" v="41"/>
          <ac:cxnSpMkLst>
            <pc:docMk/>
            <pc:sldMk cId="1611723740" sldId="271"/>
            <ac:cxnSpMk id="23" creationId="{469F4FF8-F8B0-4630-BA1B-0D8B324CD5FF}"/>
          </ac:cxnSpMkLst>
        </pc:cxnChg>
      </pc:sldChg>
      <pc:sldChg chg="delSp add del delDesignElem">
        <pc:chgData name="PALANIAPPAN Devarajan" userId="0ccb0e75-6f62-4860-b5c8-e1d1cc272866" providerId="ADAL" clId="{4B55EFCC-41CE-4B43-BCA7-3BC071EB3FD6}" dt="2024-01-18T05:26:50.201" v="132" actId="2696"/>
        <pc:sldMkLst>
          <pc:docMk/>
          <pc:sldMk cId="2986432267" sldId="272"/>
        </pc:sldMkLst>
        <pc:spChg chg="del">
          <ac:chgData name="PALANIAPPAN Devarajan" userId="0ccb0e75-6f62-4860-b5c8-e1d1cc272866" providerId="ADAL" clId="{4B55EFCC-41CE-4B43-BCA7-3BC071EB3FD6}" dt="2024-01-17T10:51:16.514" v="41"/>
          <ac:spMkLst>
            <pc:docMk/>
            <pc:sldMk cId="2986432267" sldId="272"/>
            <ac:spMk id="62" creationId="{63644BFD-D22E-4019-B666-387DA51AEAFD}"/>
          </ac:spMkLst>
        </pc:spChg>
        <pc:spChg chg="del">
          <ac:chgData name="PALANIAPPAN Devarajan" userId="0ccb0e75-6f62-4860-b5c8-e1d1cc272866" providerId="ADAL" clId="{4B55EFCC-41CE-4B43-BCA7-3BC071EB3FD6}" dt="2024-01-17T10:51:16.514" v="41"/>
          <ac:spMkLst>
            <pc:docMk/>
            <pc:sldMk cId="2986432267" sldId="272"/>
            <ac:spMk id="65" creationId="{3776B14B-F2F4-4825-8DA8-8C7A0F2B3960}"/>
          </ac:spMkLst>
        </pc:spChg>
        <pc:grpChg chg="del">
          <ac:chgData name="PALANIAPPAN Devarajan" userId="0ccb0e75-6f62-4860-b5c8-e1d1cc272866" providerId="ADAL" clId="{4B55EFCC-41CE-4B43-BCA7-3BC071EB3FD6}" dt="2024-01-17T10:51:16.514" v="41"/>
          <ac:grpSpMkLst>
            <pc:docMk/>
            <pc:sldMk cId="2986432267" sldId="272"/>
            <ac:grpSpMk id="63" creationId="{5FE9FE4C-C9E0-4C54-8010-EA9D29CD4D59}"/>
          </ac:grpSpMkLst>
        </pc:grpChg>
      </pc:sldChg>
      <pc:sldChg chg="delSp add del delDesignElem">
        <pc:chgData name="PALANIAPPAN Devarajan" userId="0ccb0e75-6f62-4860-b5c8-e1d1cc272866" providerId="ADAL" clId="{4B55EFCC-41CE-4B43-BCA7-3BC071EB3FD6}" dt="2024-01-18T09:16:12.210" v="147" actId="2696"/>
        <pc:sldMkLst>
          <pc:docMk/>
          <pc:sldMk cId="2585927967" sldId="273"/>
        </pc:sldMkLst>
        <pc:spChg chg="del">
          <ac:chgData name="PALANIAPPAN Devarajan" userId="0ccb0e75-6f62-4860-b5c8-e1d1cc272866" providerId="ADAL" clId="{4B55EFCC-41CE-4B43-BCA7-3BC071EB3FD6}" dt="2024-01-17T10:51:16.514" v="41"/>
          <ac:spMkLst>
            <pc:docMk/>
            <pc:sldMk cId="2585927967" sldId="273"/>
            <ac:spMk id="17" creationId="{3DAD86CA-8235-409B-982B-5E7A033E2392}"/>
          </ac:spMkLst>
        </pc:spChg>
        <pc:spChg chg="del">
          <ac:chgData name="PALANIAPPAN Devarajan" userId="0ccb0e75-6f62-4860-b5c8-e1d1cc272866" providerId="ADAL" clId="{4B55EFCC-41CE-4B43-BCA7-3BC071EB3FD6}" dt="2024-01-17T10:51:16.514" v="41"/>
          <ac:spMkLst>
            <pc:docMk/>
            <pc:sldMk cId="2585927967" sldId="273"/>
            <ac:spMk id="19" creationId="{9F234FBA-3501-47B4-AE0C-AA4AFBC8F603}"/>
          </ac:spMkLst>
        </pc:spChg>
        <pc:spChg chg="del">
          <ac:chgData name="PALANIAPPAN Devarajan" userId="0ccb0e75-6f62-4860-b5c8-e1d1cc272866" providerId="ADAL" clId="{4B55EFCC-41CE-4B43-BCA7-3BC071EB3FD6}" dt="2024-01-17T10:51:16.514" v="41"/>
          <ac:spMkLst>
            <pc:docMk/>
            <pc:sldMk cId="2585927967" sldId="273"/>
            <ac:spMk id="21" creationId="{B5EF893B-0491-416E-9D33-BADE9600792A}"/>
          </ac:spMkLst>
        </pc:spChg>
        <pc:cxnChg chg="del">
          <ac:chgData name="PALANIAPPAN Devarajan" userId="0ccb0e75-6f62-4860-b5c8-e1d1cc272866" providerId="ADAL" clId="{4B55EFCC-41CE-4B43-BCA7-3BC071EB3FD6}" dt="2024-01-17T10:51:16.514" v="41"/>
          <ac:cxnSpMkLst>
            <pc:docMk/>
            <pc:sldMk cId="2585927967" sldId="273"/>
            <ac:cxnSpMk id="23" creationId="{469F4FF8-F8B0-4630-BA1B-0D8B324CD5FF}"/>
          </ac:cxnSpMkLst>
        </pc:cxnChg>
      </pc:sldChg>
      <pc:sldChg chg="delSp modSp add del mod delDesignElem">
        <pc:chgData name="PALANIAPPAN Devarajan" userId="0ccb0e75-6f62-4860-b5c8-e1d1cc272866" providerId="ADAL" clId="{4B55EFCC-41CE-4B43-BCA7-3BC071EB3FD6}" dt="2024-01-18T09:15:11.965" v="146" actId="2696"/>
        <pc:sldMkLst>
          <pc:docMk/>
          <pc:sldMk cId="768214316" sldId="274"/>
        </pc:sldMkLst>
        <pc:spChg chg="del">
          <ac:chgData name="PALANIAPPAN Devarajan" userId="0ccb0e75-6f62-4860-b5c8-e1d1cc272866" providerId="ADAL" clId="{4B55EFCC-41CE-4B43-BCA7-3BC071EB3FD6}" dt="2024-01-17T10:51:16.514" v="41"/>
          <ac:spMkLst>
            <pc:docMk/>
            <pc:sldMk cId="768214316" sldId="274"/>
            <ac:spMk id="20" creationId="{3DAD86CA-8235-409B-982B-5E7A033E2392}"/>
          </ac:spMkLst>
        </pc:spChg>
        <pc:spChg chg="del">
          <ac:chgData name="PALANIAPPAN Devarajan" userId="0ccb0e75-6f62-4860-b5c8-e1d1cc272866" providerId="ADAL" clId="{4B55EFCC-41CE-4B43-BCA7-3BC071EB3FD6}" dt="2024-01-17T10:51:16.514" v="41"/>
          <ac:spMkLst>
            <pc:docMk/>
            <pc:sldMk cId="768214316" sldId="274"/>
            <ac:spMk id="25" creationId="{9F234FBA-3501-47B4-AE0C-AA4AFBC8F603}"/>
          </ac:spMkLst>
        </pc:spChg>
        <pc:spChg chg="del">
          <ac:chgData name="PALANIAPPAN Devarajan" userId="0ccb0e75-6f62-4860-b5c8-e1d1cc272866" providerId="ADAL" clId="{4B55EFCC-41CE-4B43-BCA7-3BC071EB3FD6}" dt="2024-01-17T10:51:16.514" v="41"/>
          <ac:spMkLst>
            <pc:docMk/>
            <pc:sldMk cId="768214316" sldId="274"/>
            <ac:spMk id="28" creationId="{B5EF893B-0491-416E-9D33-BADE9600792A}"/>
          </ac:spMkLst>
        </pc:spChg>
        <pc:picChg chg="mod">
          <ac:chgData name="PALANIAPPAN Devarajan" userId="0ccb0e75-6f62-4860-b5c8-e1d1cc272866" providerId="ADAL" clId="{4B55EFCC-41CE-4B43-BCA7-3BC071EB3FD6}" dt="2024-01-18T09:14:43.421" v="145" actId="1035"/>
          <ac:picMkLst>
            <pc:docMk/>
            <pc:sldMk cId="768214316" sldId="274"/>
            <ac:picMk id="4" creationId="{D4B358CE-C507-72E9-8694-113BCA931E20}"/>
          </ac:picMkLst>
        </pc:picChg>
        <pc:cxnChg chg="del">
          <ac:chgData name="PALANIAPPAN Devarajan" userId="0ccb0e75-6f62-4860-b5c8-e1d1cc272866" providerId="ADAL" clId="{4B55EFCC-41CE-4B43-BCA7-3BC071EB3FD6}" dt="2024-01-17T10:51:16.514" v="41"/>
          <ac:cxnSpMkLst>
            <pc:docMk/>
            <pc:sldMk cId="768214316" sldId="274"/>
            <ac:cxnSpMk id="30" creationId="{469F4FF8-F8B0-4630-BA1B-0D8B324CD5FF}"/>
          </ac:cxnSpMkLst>
        </pc:cxnChg>
      </pc:sldChg>
      <pc:sldChg chg="delSp add del ord delDesignElem">
        <pc:chgData name="PALANIAPPAN Devarajan" userId="0ccb0e75-6f62-4860-b5c8-e1d1cc272866" providerId="ADAL" clId="{4B55EFCC-41CE-4B43-BCA7-3BC071EB3FD6}" dt="2024-02-05T13:18:38.588" v="585" actId="2696"/>
        <pc:sldMkLst>
          <pc:docMk/>
          <pc:sldMk cId="2352585194" sldId="275"/>
        </pc:sldMkLst>
        <pc:spChg chg="del">
          <ac:chgData name="PALANIAPPAN Devarajan" userId="0ccb0e75-6f62-4860-b5c8-e1d1cc272866" providerId="ADAL" clId="{4B55EFCC-41CE-4B43-BCA7-3BC071EB3FD6}" dt="2024-01-17T10:51:16.514" v="41"/>
          <ac:spMkLst>
            <pc:docMk/>
            <pc:sldMk cId="2352585194" sldId="275"/>
            <ac:spMk id="14" creationId="{3DAD86CA-8235-409B-982B-5E7A033E2392}"/>
          </ac:spMkLst>
        </pc:spChg>
        <pc:spChg chg="del">
          <ac:chgData name="PALANIAPPAN Devarajan" userId="0ccb0e75-6f62-4860-b5c8-e1d1cc272866" providerId="ADAL" clId="{4B55EFCC-41CE-4B43-BCA7-3BC071EB3FD6}" dt="2024-01-17T10:51:16.514" v="41"/>
          <ac:spMkLst>
            <pc:docMk/>
            <pc:sldMk cId="2352585194" sldId="275"/>
            <ac:spMk id="15" creationId="{9F234FBA-3501-47B4-AE0C-AA4AFBC8F603}"/>
          </ac:spMkLst>
        </pc:spChg>
        <pc:spChg chg="del">
          <ac:chgData name="PALANIAPPAN Devarajan" userId="0ccb0e75-6f62-4860-b5c8-e1d1cc272866" providerId="ADAL" clId="{4B55EFCC-41CE-4B43-BCA7-3BC071EB3FD6}" dt="2024-01-17T10:51:16.514" v="41"/>
          <ac:spMkLst>
            <pc:docMk/>
            <pc:sldMk cId="2352585194" sldId="275"/>
            <ac:spMk id="16" creationId="{B5EF893B-0491-416E-9D33-BADE9600792A}"/>
          </ac:spMkLst>
        </pc:spChg>
        <pc:cxnChg chg="del">
          <ac:chgData name="PALANIAPPAN Devarajan" userId="0ccb0e75-6f62-4860-b5c8-e1d1cc272866" providerId="ADAL" clId="{4B55EFCC-41CE-4B43-BCA7-3BC071EB3FD6}" dt="2024-01-17T10:51:16.514" v="41"/>
          <ac:cxnSpMkLst>
            <pc:docMk/>
            <pc:sldMk cId="2352585194" sldId="275"/>
            <ac:cxnSpMk id="18" creationId="{469F4FF8-F8B0-4630-BA1B-0D8B324CD5FF}"/>
          </ac:cxnSpMkLst>
        </pc:cxnChg>
      </pc:sldChg>
      <pc:sldChg chg="delSp modSp add del mod ord setBg delDesignElem">
        <pc:chgData name="PALANIAPPAN Devarajan" userId="0ccb0e75-6f62-4860-b5c8-e1d1cc272866" providerId="ADAL" clId="{4B55EFCC-41CE-4B43-BCA7-3BC071EB3FD6}" dt="2024-01-18T05:34:55.711" v="142" actId="14100"/>
        <pc:sldMkLst>
          <pc:docMk/>
          <pc:sldMk cId="204674819" sldId="276"/>
        </pc:sldMkLst>
        <pc:spChg chg="del">
          <ac:chgData name="PALANIAPPAN Devarajan" userId="0ccb0e75-6f62-4860-b5c8-e1d1cc272866" providerId="ADAL" clId="{4B55EFCC-41CE-4B43-BCA7-3BC071EB3FD6}" dt="2024-01-18T05:34:28.910" v="134"/>
          <ac:spMkLst>
            <pc:docMk/>
            <pc:sldMk cId="204674819" sldId="276"/>
            <ac:spMk id="39" creationId="{2215C6C6-E45C-4179-9FC1-E8A4C1D47430}"/>
          </ac:spMkLst>
        </pc:spChg>
        <pc:spChg chg="del">
          <ac:chgData name="PALANIAPPAN Devarajan" userId="0ccb0e75-6f62-4860-b5c8-e1d1cc272866" providerId="ADAL" clId="{4B55EFCC-41CE-4B43-BCA7-3BC071EB3FD6}" dt="2024-01-18T05:34:28.910" v="134"/>
          <ac:spMkLst>
            <pc:docMk/>
            <pc:sldMk cId="204674819" sldId="276"/>
            <ac:spMk id="45" creationId="{3776B14B-F2F4-4825-8DA8-8C7A0F2B3960}"/>
          </ac:spMkLst>
        </pc:spChg>
        <pc:grpChg chg="del">
          <ac:chgData name="PALANIAPPAN Devarajan" userId="0ccb0e75-6f62-4860-b5c8-e1d1cc272866" providerId="ADAL" clId="{4B55EFCC-41CE-4B43-BCA7-3BC071EB3FD6}" dt="2024-01-18T05:34:28.910" v="134"/>
          <ac:grpSpMkLst>
            <pc:docMk/>
            <pc:sldMk cId="204674819" sldId="276"/>
            <ac:grpSpMk id="41" creationId="{5FE9FE4C-C9E0-4C54-8010-EA9D29CD4D59}"/>
          </ac:grpSpMkLst>
        </pc:grpChg>
        <pc:picChg chg="mod">
          <ac:chgData name="PALANIAPPAN Devarajan" userId="0ccb0e75-6f62-4860-b5c8-e1d1cc272866" providerId="ADAL" clId="{4B55EFCC-41CE-4B43-BCA7-3BC071EB3FD6}" dt="2024-01-18T05:34:55.711" v="142" actId="14100"/>
          <ac:picMkLst>
            <pc:docMk/>
            <pc:sldMk cId="204674819" sldId="276"/>
            <ac:picMk id="3" creationId="{72D90918-DD8F-9270-14F6-9217CC4E2A9E}"/>
          </ac:picMkLst>
        </pc:picChg>
      </pc:sldChg>
      <pc:sldChg chg="delSp add del delDesignElem">
        <pc:chgData name="PALANIAPPAN Devarajan" userId="0ccb0e75-6f62-4860-b5c8-e1d1cc272866" providerId="ADAL" clId="{4B55EFCC-41CE-4B43-BCA7-3BC071EB3FD6}" dt="2024-01-17T12:30:45.834" v="130" actId="47"/>
        <pc:sldMkLst>
          <pc:docMk/>
          <pc:sldMk cId="2282030245" sldId="277"/>
        </pc:sldMkLst>
        <pc:spChg chg="del">
          <ac:chgData name="PALANIAPPAN Devarajan" userId="0ccb0e75-6f62-4860-b5c8-e1d1cc272866" providerId="ADAL" clId="{4B55EFCC-41CE-4B43-BCA7-3BC071EB3FD6}" dt="2024-01-17T10:51:16.514" v="41"/>
          <ac:spMkLst>
            <pc:docMk/>
            <pc:sldMk cId="2282030245" sldId="277"/>
            <ac:spMk id="28" creationId="{2215C6C6-E45C-4179-9FC1-E8A4C1D47430}"/>
          </ac:spMkLst>
        </pc:spChg>
        <pc:spChg chg="del">
          <ac:chgData name="PALANIAPPAN Devarajan" userId="0ccb0e75-6f62-4860-b5c8-e1d1cc272866" providerId="ADAL" clId="{4B55EFCC-41CE-4B43-BCA7-3BC071EB3FD6}" dt="2024-01-17T10:51:16.514" v="41"/>
          <ac:spMkLst>
            <pc:docMk/>
            <pc:sldMk cId="2282030245" sldId="277"/>
            <ac:spMk id="34" creationId="{3776B14B-F2F4-4825-8DA8-8C7A0F2B3960}"/>
          </ac:spMkLst>
        </pc:spChg>
        <pc:grpChg chg="del">
          <ac:chgData name="PALANIAPPAN Devarajan" userId="0ccb0e75-6f62-4860-b5c8-e1d1cc272866" providerId="ADAL" clId="{4B55EFCC-41CE-4B43-BCA7-3BC071EB3FD6}" dt="2024-01-17T10:51:16.514" v="41"/>
          <ac:grpSpMkLst>
            <pc:docMk/>
            <pc:sldMk cId="2282030245" sldId="277"/>
            <ac:grpSpMk id="30" creationId="{5FE9FE4C-C9E0-4C54-8010-EA9D29CD4D59}"/>
          </ac:grpSpMkLst>
        </pc:grpChg>
      </pc:sldChg>
      <pc:sldChg chg="delSp add del delDesignElem">
        <pc:chgData name="PALANIAPPAN Devarajan" userId="0ccb0e75-6f62-4860-b5c8-e1d1cc272866" providerId="ADAL" clId="{4B55EFCC-41CE-4B43-BCA7-3BC071EB3FD6}" dt="2024-01-18T05:26:50.201" v="132" actId="2696"/>
        <pc:sldMkLst>
          <pc:docMk/>
          <pc:sldMk cId="715763503" sldId="278"/>
        </pc:sldMkLst>
        <pc:spChg chg="del">
          <ac:chgData name="PALANIAPPAN Devarajan" userId="0ccb0e75-6f62-4860-b5c8-e1d1cc272866" providerId="ADAL" clId="{4B55EFCC-41CE-4B43-BCA7-3BC071EB3FD6}" dt="2024-01-17T10:51:16.514" v="41"/>
          <ac:spMkLst>
            <pc:docMk/>
            <pc:sldMk cId="715763503" sldId="278"/>
            <ac:spMk id="16" creationId="{B5EF893B-0491-416E-9D33-BADE9600792A}"/>
          </ac:spMkLst>
        </pc:spChg>
        <pc:spChg chg="del">
          <ac:chgData name="PALANIAPPAN Devarajan" userId="0ccb0e75-6f62-4860-b5c8-e1d1cc272866" providerId="ADAL" clId="{4B55EFCC-41CE-4B43-BCA7-3BC071EB3FD6}" dt="2024-01-17T10:51:16.514" v="41"/>
          <ac:spMkLst>
            <pc:docMk/>
            <pc:sldMk cId="715763503" sldId="278"/>
            <ac:spMk id="26" creationId="{3DAD86CA-8235-409B-982B-5E7A033E2392}"/>
          </ac:spMkLst>
        </pc:spChg>
        <pc:spChg chg="del">
          <ac:chgData name="PALANIAPPAN Devarajan" userId="0ccb0e75-6f62-4860-b5c8-e1d1cc272866" providerId="ADAL" clId="{4B55EFCC-41CE-4B43-BCA7-3BC071EB3FD6}" dt="2024-01-17T10:51:16.514" v="41"/>
          <ac:spMkLst>
            <pc:docMk/>
            <pc:sldMk cId="715763503" sldId="278"/>
            <ac:spMk id="27" creationId="{9F234FBA-3501-47B4-AE0C-AA4AFBC8F603}"/>
          </ac:spMkLst>
        </pc:spChg>
        <pc:cxnChg chg="del">
          <ac:chgData name="PALANIAPPAN Devarajan" userId="0ccb0e75-6f62-4860-b5c8-e1d1cc272866" providerId="ADAL" clId="{4B55EFCC-41CE-4B43-BCA7-3BC071EB3FD6}" dt="2024-01-17T10:51:16.514" v="41"/>
          <ac:cxnSpMkLst>
            <pc:docMk/>
            <pc:sldMk cId="715763503" sldId="278"/>
            <ac:cxnSpMk id="28" creationId="{469F4FF8-F8B0-4630-BA1B-0D8B324CD5FF}"/>
          </ac:cxnSpMkLst>
        </pc:cxnChg>
      </pc:sldChg>
      <pc:sldChg chg="del">
        <pc:chgData name="PALANIAPPAN Devarajan" userId="0ccb0e75-6f62-4860-b5c8-e1d1cc272866" providerId="ADAL" clId="{4B55EFCC-41CE-4B43-BCA7-3BC071EB3FD6}" dt="2024-01-17T10:50:46.478" v="14" actId="2696"/>
        <pc:sldMkLst>
          <pc:docMk/>
          <pc:sldMk cId="1249055060" sldId="279"/>
        </pc:sldMkLst>
      </pc:sldChg>
      <pc:sldChg chg="delSp add del delDesignElem">
        <pc:chgData name="PALANIAPPAN Devarajan" userId="0ccb0e75-6f62-4860-b5c8-e1d1cc272866" providerId="ADAL" clId="{4B55EFCC-41CE-4B43-BCA7-3BC071EB3FD6}" dt="2024-01-18T05:26:50.201" v="132" actId="2696"/>
        <pc:sldMkLst>
          <pc:docMk/>
          <pc:sldMk cId="989058418" sldId="281"/>
        </pc:sldMkLst>
        <pc:spChg chg="del">
          <ac:chgData name="PALANIAPPAN Devarajan" userId="0ccb0e75-6f62-4860-b5c8-e1d1cc272866" providerId="ADAL" clId="{4B55EFCC-41CE-4B43-BCA7-3BC071EB3FD6}" dt="2024-01-17T10:51:16.514" v="41"/>
          <ac:spMkLst>
            <pc:docMk/>
            <pc:sldMk cId="989058418" sldId="281"/>
            <ac:spMk id="76" creationId="{3DAD86CA-8235-409B-982B-5E7A033E2392}"/>
          </ac:spMkLst>
        </pc:spChg>
        <pc:spChg chg="del">
          <ac:chgData name="PALANIAPPAN Devarajan" userId="0ccb0e75-6f62-4860-b5c8-e1d1cc272866" providerId="ADAL" clId="{4B55EFCC-41CE-4B43-BCA7-3BC071EB3FD6}" dt="2024-01-17T10:51:16.514" v="41"/>
          <ac:spMkLst>
            <pc:docMk/>
            <pc:sldMk cId="989058418" sldId="281"/>
            <ac:spMk id="77" creationId="{9F234FBA-3501-47B4-AE0C-AA4AFBC8F603}"/>
          </ac:spMkLst>
        </pc:spChg>
        <pc:spChg chg="del">
          <ac:chgData name="PALANIAPPAN Devarajan" userId="0ccb0e75-6f62-4860-b5c8-e1d1cc272866" providerId="ADAL" clId="{4B55EFCC-41CE-4B43-BCA7-3BC071EB3FD6}" dt="2024-01-17T10:51:16.514" v="41"/>
          <ac:spMkLst>
            <pc:docMk/>
            <pc:sldMk cId="989058418" sldId="281"/>
            <ac:spMk id="78" creationId="{B5EF893B-0491-416E-9D33-BADE9600792A}"/>
          </ac:spMkLst>
        </pc:spChg>
        <pc:cxnChg chg="del">
          <ac:chgData name="PALANIAPPAN Devarajan" userId="0ccb0e75-6f62-4860-b5c8-e1d1cc272866" providerId="ADAL" clId="{4B55EFCC-41CE-4B43-BCA7-3BC071EB3FD6}" dt="2024-01-17T10:51:16.514" v="41"/>
          <ac:cxnSpMkLst>
            <pc:docMk/>
            <pc:sldMk cId="989058418" sldId="281"/>
            <ac:cxnSpMk id="79" creationId="{469F4FF8-F8B0-4630-BA1B-0D8B324CD5FF}"/>
          </ac:cxnSpMkLst>
        </pc:cxnChg>
      </pc:sldChg>
      <pc:sldChg chg="delSp add del delDesignElem">
        <pc:chgData name="PALANIAPPAN Devarajan" userId="0ccb0e75-6f62-4860-b5c8-e1d1cc272866" providerId="ADAL" clId="{4B55EFCC-41CE-4B43-BCA7-3BC071EB3FD6}" dt="2024-01-17T10:51:16.514" v="41"/>
        <pc:sldMkLst>
          <pc:docMk/>
          <pc:sldMk cId="2641228574" sldId="289"/>
        </pc:sldMkLst>
        <pc:spChg chg="del">
          <ac:chgData name="PALANIAPPAN Devarajan" userId="0ccb0e75-6f62-4860-b5c8-e1d1cc272866" providerId="ADAL" clId="{4B55EFCC-41CE-4B43-BCA7-3BC071EB3FD6}" dt="2024-01-17T10:51:16.514" v="41"/>
          <ac:spMkLst>
            <pc:docMk/>
            <pc:sldMk cId="2641228574" sldId="289"/>
            <ac:spMk id="76" creationId="{63644BFD-D22E-4019-B666-387DA51AEAFD}"/>
          </ac:spMkLst>
        </pc:spChg>
        <pc:spChg chg="del">
          <ac:chgData name="PALANIAPPAN Devarajan" userId="0ccb0e75-6f62-4860-b5c8-e1d1cc272866" providerId="ADAL" clId="{4B55EFCC-41CE-4B43-BCA7-3BC071EB3FD6}" dt="2024-01-17T10:51:16.514" v="41"/>
          <ac:spMkLst>
            <pc:docMk/>
            <pc:sldMk cId="2641228574" sldId="289"/>
            <ac:spMk id="78" creationId="{3776B14B-F2F4-4825-8DA8-8C7A0F2B3960}"/>
          </ac:spMkLst>
        </pc:spChg>
        <pc:grpChg chg="del">
          <ac:chgData name="PALANIAPPAN Devarajan" userId="0ccb0e75-6f62-4860-b5c8-e1d1cc272866" providerId="ADAL" clId="{4B55EFCC-41CE-4B43-BCA7-3BC071EB3FD6}" dt="2024-01-17T10:51:16.514" v="41"/>
          <ac:grpSpMkLst>
            <pc:docMk/>
            <pc:sldMk cId="2641228574" sldId="289"/>
            <ac:grpSpMk id="77" creationId="{5FE9FE4C-C9E0-4C54-8010-EA9D29CD4D59}"/>
          </ac:grpSpMkLst>
        </pc:grpChg>
      </pc:sldChg>
      <pc:sldChg chg="delSp add del delDesignElem">
        <pc:chgData name="PALANIAPPAN Devarajan" userId="0ccb0e75-6f62-4860-b5c8-e1d1cc272866" providerId="ADAL" clId="{4B55EFCC-41CE-4B43-BCA7-3BC071EB3FD6}" dt="2024-01-17T10:51:16.514" v="41"/>
        <pc:sldMkLst>
          <pc:docMk/>
          <pc:sldMk cId="1275256184" sldId="290"/>
        </pc:sldMkLst>
        <pc:grpChg chg="del">
          <ac:chgData name="PALANIAPPAN Devarajan" userId="0ccb0e75-6f62-4860-b5c8-e1d1cc272866" providerId="ADAL" clId="{4B55EFCC-41CE-4B43-BCA7-3BC071EB3FD6}" dt="2024-01-17T10:51:16.514" v="41"/>
          <ac:grpSpMkLst>
            <pc:docMk/>
            <pc:sldMk cId="1275256184" sldId="290"/>
            <ac:grpSpMk id="8" creationId="{26176824-7946-6969-3841-DD5C101DF42D}"/>
          </ac:grpSpMkLst>
        </pc:grpChg>
      </pc:sldChg>
      <pc:sldChg chg="delSp add del delDesignElem">
        <pc:chgData name="PALANIAPPAN Devarajan" userId="0ccb0e75-6f62-4860-b5c8-e1d1cc272866" providerId="ADAL" clId="{4B55EFCC-41CE-4B43-BCA7-3BC071EB3FD6}" dt="2024-01-17T10:51:16.514" v="41"/>
        <pc:sldMkLst>
          <pc:docMk/>
          <pc:sldMk cId="3477269192" sldId="295"/>
        </pc:sldMkLst>
        <pc:spChg chg="del">
          <ac:chgData name="PALANIAPPAN Devarajan" userId="0ccb0e75-6f62-4860-b5c8-e1d1cc272866" providerId="ADAL" clId="{4B55EFCC-41CE-4B43-BCA7-3BC071EB3FD6}" dt="2024-01-17T10:51:16.514" v="41"/>
          <ac:spMkLst>
            <pc:docMk/>
            <pc:sldMk cId="3477269192" sldId="295"/>
            <ac:spMk id="14" creationId="{3DAD86CA-8235-409B-982B-5E7A033E2392}"/>
          </ac:spMkLst>
        </pc:spChg>
        <pc:spChg chg="del">
          <ac:chgData name="PALANIAPPAN Devarajan" userId="0ccb0e75-6f62-4860-b5c8-e1d1cc272866" providerId="ADAL" clId="{4B55EFCC-41CE-4B43-BCA7-3BC071EB3FD6}" dt="2024-01-17T10:51:16.514" v="41"/>
          <ac:spMkLst>
            <pc:docMk/>
            <pc:sldMk cId="3477269192" sldId="295"/>
            <ac:spMk id="15" creationId="{9F234FBA-3501-47B4-AE0C-AA4AFBC8F603}"/>
          </ac:spMkLst>
        </pc:spChg>
        <pc:spChg chg="del">
          <ac:chgData name="PALANIAPPAN Devarajan" userId="0ccb0e75-6f62-4860-b5c8-e1d1cc272866" providerId="ADAL" clId="{4B55EFCC-41CE-4B43-BCA7-3BC071EB3FD6}" dt="2024-01-17T10:51:16.514" v="41"/>
          <ac:spMkLst>
            <pc:docMk/>
            <pc:sldMk cId="3477269192" sldId="295"/>
            <ac:spMk id="16" creationId="{B5EF893B-0491-416E-9D33-BADE9600792A}"/>
          </ac:spMkLst>
        </pc:spChg>
        <pc:cxnChg chg="del">
          <ac:chgData name="PALANIAPPAN Devarajan" userId="0ccb0e75-6f62-4860-b5c8-e1d1cc272866" providerId="ADAL" clId="{4B55EFCC-41CE-4B43-BCA7-3BC071EB3FD6}" dt="2024-01-17T10:51:16.514" v="41"/>
          <ac:cxnSpMkLst>
            <pc:docMk/>
            <pc:sldMk cId="3477269192" sldId="295"/>
            <ac:cxnSpMk id="18" creationId="{469F4FF8-F8B0-4630-BA1B-0D8B324CD5FF}"/>
          </ac:cxnSpMkLst>
        </pc:cxnChg>
      </pc:sldChg>
      <pc:sldChg chg="delSp add del delDesignElem">
        <pc:chgData name="PALANIAPPAN Devarajan" userId="0ccb0e75-6f62-4860-b5c8-e1d1cc272866" providerId="ADAL" clId="{4B55EFCC-41CE-4B43-BCA7-3BC071EB3FD6}" dt="2024-01-17T10:51:16.514" v="41"/>
        <pc:sldMkLst>
          <pc:docMk/>
          <pc:sldMk cId="1370336890" sldId="297"/>
        </pc:sldMkLst>
        <pc:spChg chg="del">
          <ac:chgData name="PALANIAPPAN Devarajan" userId="0ccb0e75-6f62-4860-b5c8-e1d1cc272866" providerId="ADAL" clId="{4B55EFCC-41CE-4B43-BCA7-3BC071EB3FD6}" dt="2024-01-17T10:51:16.514" v="41"/>
          <ac:spMkLst>
            <pc:docMk/>
            <pc:sldMk cId="1370336890" sldId="297"/>
            <ac:spMk id="22" creationId="{22F15A2D-2324-487D-A02A-BF46C5C580EB}"/>
          </ac:spMkLst>
        </pc:spChg>
        <pc:spChg chg="del">
          <ac:chgData name="PALANIAPPAN Devarajan" userId="0ccb0e75-6f62-4860-b5c8-e1d1cc272866" providerId="ADAL" clId="{4B55EFCC-41CE-4B43-BCA7-3BC071EB3FD6}" dt="2024-01-17T10:51:16.514" v="41"/>
          <ac:spMkLst>
            <pc:docMk/>
            <pc:sldMk cId="1370336890" sldId="297"/>
            <ac:spMk id="24" creationId="{17A7F34E-D418-47E2-9F86-2C45BBC31210}"/>
          </ac:spMkLst>
        </pc:spChg>
        <pc:spChg chg="del">
          <ac:chgData name="PALANIAPPAN Devarajan" userId="0ccb0e75-6f62-4860-b5c8-e1d1cc272866" providerId="ADAL" clId="{4B55EFCC-41CE-4B43-BCA7-3BC071EB3FD6}" dt="2024-01-17T10:51:16.514" v="41"/>
          <ac:spMkLst>
            <pc:docMk/>
            <pc:sldMk cId="1370336890" sldId="297"/>
            <ac:spMk id="26" creationId="{2AEAFA59-923A-4F54-8B49-44C970BCC323}"/>
          </ac:spMkLst>
        </pc:spChg>
      </pc:sldChg>
      <pc:sldChg chg="del">
        <pc:chgData name="PALANIAPPAN Devarajan" userId="0ccb0e75-6f62-4860-b5c8-e1d1cc272866" providerId="ADAL" clId="{4B55EFCC-41CE-4B43-BCA7-3BC071EB3FD6}" dt="2024-01-17T10:50:46.478" v="14" actId="2696"/>
        <pc:sldMkLst>
          <pc:docMk/>
          <pc:sldMk cId="8227502" sldId="300"/>
        </pc:sldMkLst>
      </pc:sldChg>
      <pc:sldChg chg="add del">
        <pc:chgData name="PALANIAPPAN Devarajan" userId="0ccb0e75-6f62-4860-b5c8-e1d1cc272866" providerId="ADAL" clId="{4B55EFCC-41CE-4B43-BCA7-3BC071EB3FD6}" dt="2024-01-18T05:26:50.201" v="132" actId="2696"/>
        <pc:sldMkLst>
          <pc:docMk/>
          <pc:sldMk cId="3209124286" sldId="303"/>
        </pc:sldMkLst>
      </pc:sldChg>
      <pc:sldChg chg="add del">
        <pc:chgData name="PALANIAPPAN Devarajan" userId="0ccb0e75-6f62-4860-b5c8-e1d1cc272866" providerId="ADAL" clId="{4B55EFCC-41CE-4B43-BCA7-3BC071EB3FD6}" dt="2024-01-18T05:26:50.201" v="132" actId="2696"/>
        <pc:sldMkLst>
          <pc:docMk/>
          <pc:sldMk cId="2147330212" sldId="304"/>
        </pc:sldMkLst>
      </pc:sldChg>
      <pc:sldChg chg="del">
        <pc:chgData name="PALANIAPPAN Devarajan" userId="0ccb0e75-6f62-4860-b5c8-e1d1cc272866" providerId="ADAL" clId="{4B55EFCC-41CE-4B43-BCA7-3BC071EB3FD6}" dt="2024-01-17T10:50:46.478" v="14" actId="2696"/>
        <pc:sldMkLst>
          <pc:docMk/>
          <pc:sldMk cId="3436762253" sldId="305"/>
        </pc:sldMkLst>
      </pc:sldChg>
      <pc:sldChg chg="delSp add del delDesignElem">
        <pc:chgData name="PALANIAPPAN Devarajan" userId="0ccb0e75-6f62-4860-b5c8-e1d1cc272866" providerId="ADAL" clId="{4B55EFCC-41CE-4B43-BCA7-3BC071EB3FD6}" dt="2024-01-17T10:51:16.514" v="41"/>
        <pc:sldMkLst>
          <pc:docMk/>
          <pc:sldMk cId="2417409852" sldId="306"/>
        </pc:sldMkLst>
        <pc:grpChg chg="del">
          <ac:chgData name="PALANIAPPAN Devarajan" userId="0ccb0e75-6f62-4860-b5c8-e1d1cc272866" providerId="ADAL" clId="{4B55EFCC-41CE-4B43-BCA7-3BC071EB3FD6}" dt="2024-01-17T10:51:16.514" v="41"/>
          <ac:grpSpMkLst>
            <pc:docMk/>
            <pc:sldMk cId="2417409852" sldId="306"/>
            <ac:grpSpMk id="10" creationId="{26176824-7946-6969-3841-DD5C101DF42D}"/>
          </ac:grpSpMkLst>
        </pc:grpChg>
      </pc:sldChg>
      <pc:sldChg chg="delSp add del delDesignElem">
        <pc:chgData name="PALANIAPPAN Devarajan" userId="0ccb0e75-6f62-4860-b5c8-e1d1cc272866" providerId="ADAL" clId="{4B55EFCC-41CE-4B43-BCA7-3BC071EB3FD6}" dt="2024-01-17T10:51:16.514" v="41"/>
        <pc:sldMkLst>
          <pc:docMk/>
          <pc:sldMk cId="1496175665" sldId="307"/>
        </pc:sldMkLst>
        <pc:spChg chg="del">
          <ac:chgData name="PALANIAPPAN Devarajan" userId="0ccb0e75-6f62-4860-b5c8-e1d1cc272866" providerId="ADAL" clId="{4B55EFCC-41CE-4B43-BCA7-3BC071EB3FD6}" dt="2024-01-17T10:51:16.514" v="41"/>
          <ac:spMkLst>
            <pc:docMk/>
            <pc:sldMk cId="1496175665" sldId="307"/>
            <ac:spMk id="28" creationId="{2215C6C6-E45C-4179-9FC1-E8A4C1D47430}"/>
          </ac:spMkLst>
        </pc:spChg>
        <pc:spChg chg="del">
          <ac:chgData name="PALANIAPPAN Devarajan" userId="0ccb0e75-6f62-4860-b5c8-e1d1cc272866" providerId="ADAL" clId="{4B55EFCC-41CE-4B43-BCA7-3BC071EB3FD6}" dt="2024-01-17T10:51:16.514" v="41"/>
          <ac:spMkLst>
            <pc:docMk/>
            <pc:sldMk cId="1496175665" sldId="307"/>
            <ac:spMk id="34" creationId="{3776B14B-F2F4-4825-8DA8-8C7A0F2B3960}"/>
          </ac:spMkLst>
        </pc:spChg>
        <pc:grpChg chg="del">
          <ac:chgData name="PALANIAPPAN Devarajan" userId="0ccb0e75-6f62-4860-b5c8-e1d1cc272866" providerId="ADAL" clId="{4B55EFCC-41CE-4B43-BCA7-3BC071EB3FD6}" dt="2024-01-17T10:51:16.514" v="41"/>
          <ac:grpSpMkLst>
            <pc:docMk/>
            <pc:sldMk cId="1496175665" sldId="307"/>
            <ac:grpSpMk id="30" creationId="{5FE9FE4C-C9E0-4C54-8010-EA9D29CD4D59}"/>
          </ac:grpSpMkLst>
        </pc:grpChg>
      </pc:sldChg>
      <pc:sldChg chg="delSp add del delDesignElem">
        <pc:chgData name="PALANIAPPAN Devarajan" userId="0ccb0e75-6f62-4860-b5c8-e1d1cc272866" providerId="ADAL" clId="{4B55EFCC-41CE-4B43-BCA7-3BC071EB3FD6}" dt="2024-01-17T10:51:16.514" v="41"/>
        <pc:sldMkLst>
          <pc:docMk/>
          <pc:sldMk cId="3243155269" sldId="308"/>
        </pc:sldMkLst>
        <pc:spChg chg="del">
          <ac:chgData name="PALANIAPPAN Devarajan" userId="0ccb0e75-6f62-4860-b5c8-e1d1cc272866" providerId="ADAL" clId="{4B55EFCC-41CE-4B43-BCA7-3BC071EB3FD6}" dt="2024-01-17T10:51:16.514" v="41"/>
          <ac:spMkLst>
            <pc:docMk/>
            <pc:sldMk cId="3243155269" sldId="308"/>
            <ac:spMk id="28" creationId="{63644BFD-D22E-4019-B666-387DA51AEAFD}"/>
          </ac:spMkLst>
        </pc:spChg>
        <pc:spChg chg="del">
          <ac:chgData name="PALANIAPPAN Devarajan" userId="0ccb0e75-6f62-4860-b5c8-e1d1cc272866" providerId="ADAL" clId="{4B55EFCC-41CE-4B43-BCA7-3BC071EB3FD6}" dt="2024-01-17T10:51:16.514" v="41"/>
          <ac:spMkLst>
            <pc:docMk/>
            <pc:sldMk cId="3243155269" sldId="308"/>
            <ac:spMk id="34" creationId="{3776B14B-F2F4-4825-8DA8-8C7A0F2B3960}"/>
          </ac:spMkLst>
        </pc:spChg>
        <pc:grpChg chg="del">
          <ac:chgData name="PALANIAPPAN Devarajan" userId="0ccb0e75-6f62-4860-b5c8-e1d1cc272866" providerId="ADAL" clId="{4B55EFCC-41CE-4B43-BCA7-3BC071EB3FD6}" dt="2024-01-17T10:51:16.514" v="41"/>
          <ac:grpSpMkLst>
            <pc:docMk/>
            <pc:sldMk cId="3243155269" sldId="308"/>
            <ac:grpSpMk id="30" creationId="{5FE9FE4C-C9E0-4C54-8010-EA9D29CD4D59}"/>
          </ac:grpSpMkLst>
        </pc:grpChg>
      </pc:sldChg>
      <pc:sldChg chg="del">
        <pc:chgData name="PALANIAPPAN Devarajan" userId="0ccb0e75-6f62-4860-b5c8-e1d1cc272866" providerId="ADAL" clId="{4B55EFCC-41CE-4B43-BCA7-3BC071EB3FD6}" dt="2024-01-17T10:50:46.478" v="14" actId="2696"/>
        <pc:sldMkLst>
          <pc:docMk/>
          <pc:sldMk cId="1087343564" sldId="309"/>
        </pc:sldMkLst>
      </pc:sldChg>
      <pc:sldChg chg="del">
        <pc:chgData name="PALANIAPPAN Devarajan" userId="0ccb0e75-6f62-4860-b5c8-e1d1cc272866" providerId="ADAL" clId="{4B55EFCC-41CE-4B43-BCA7-3BC071EB3FD6}" dt="2024-01-17T10:50:46.478" v="14" actId="2696"/>
        <pc:sldMkLst>
          <pc:docMk/>
          <pc:sldMk cId="952720033" sldId="311"/>
        </pc:sldMkLst>
      </pc:sldChg>
      <pc:sldChg chg="del">
        <pc:chgData name="PALANIAPPAN Devarajan" userId="0ccb0e75-6f62-4860-b5c8-e1d1cc272866" providerId="ADAL" clId="{4B55EFCC-41CE-4B43-BCA7-3BC071EB3FD6}" dt="2024-01-17T10:50:46.478" v="14" actId="2696"/>
        <pc:sldMkLst>
          <pc:docMk/>
          <pc:sldMk cId="3476219311" sldId="312"/>
        </pc:sldMkLst>
      </pc:sldChg>
      <pc:sldChg chg="del">
        <pc:chgData name="PALANIAPPAN Devarajan" userId="0ccb0e75-6f62-4860-b5c8-e1d1cc272866" providerId="ADAL" clId="{4B55EFCC-41CE-4B43-BCA7-3BC071EB3FD6}" dt="2024-01-17T10:50:46.478" v="14" actId="2696"/>
        <pc:sldMkLst>
          <pc:docMk/>
          <pc:sldMk cId="3846332290" sldId="313"/>
        </pc:sldMkLst>
      </pc:sldChg>
      <pc:sldChg chg="del">
        <pc:chgData name="PALANIAPPAN Devarajan" userId="0ccb0e75-6f62-4860-b5c8-e1d1cc272866" providerId="ADAL" clId="{4B55EFCC-41CE-4B43-BCA7-3BC071EB3FD6}" dt="2024-01-17T10:50:46.478" v="14" actId="2696"/>
        <pc:sldMkLst>
          <pc:docMk/>
          <pc:sldMk cId="3645810705" sldId="314"/>
        </pc:sldMkLst>
      </pc:sldChg>
      <pc:sldChg chg="delSp add del delDesignElem">
        <pc:chgData name="PALANIAPPAN Devarajan" userId="0ccb0e75-6f62-4860-b5c8-e1d1cc272866" providerId="ADAL" clId="{4B55EFCC-41CE-4B43-BCA7-3BC071EB3FD6}" dt="2024-01-17T10:51:16.514" v="41"/>
        <pc:sldMkLst>
          <pc:docMk/>
          <pc:sldMk cId="284946408" sldId="315"/>
        </pc:sldMkLst>
        <pc:spChg chg="del">
          <ac:chgData name="PALANIAPPAN Devarajan" userId="0ccb0e75-6f62-4860-b5c8-e1d1cc272866" providerId="ADAL" clId="{4B55EFCC-41CE-4B43-BCA7-3BC071EB3FD6}" dt="2024-01-17T10:51:16.514" v="41"/>
          <ac:spMkLst>
            <pc:docMk/>
            <pc:sldMk cId="284946408" sldId="315"/>
            <ac:spMk id="35" creationId="{63644BFD-D22E-4019-B666-387DA51AEAFD}"/>
          </ac:spMkLst>
        </pc:spChg>
        <pc:spChg chg="del">
          <ac:chgData name="PALANIAPPAN Devarajan" userId="0ccb0e75-6f62-4860-b5c8-e1d1cc272866" providerId="ADAL" clId="{4B55EFCC-41CE-4B43-BCA7-3BC071EB3FD6}" dt="2024-01-17T10:51:16.514" v="41"/>
          <ac:spMkLst>
            <pc:docMk/>
            <pc:sldMk cId="284946408" sldId="315"/>
            <ac:spMk id="38" creationId="{3776B14B-F2F4-4825-8DA8-8C7A0F2B3960}"/>
          </ac:spMkLst>
        </pc:spChg>
        <pc:grpChg chg="del">
          <ac:chgData name="PALANIAPPAN Devarajan" userId="0ccb0e75-6f62-4860-b5c8-e1d1cc272866" providerId="ADAL" clId="{4B55EFCC-41CE-4B43-BCA7-3BC071EB3FD6}" dt="2024-01-17T10:51:16.514" v="41"/>
          <ac:grpSpMkLst>
            <pc:docMk/>
            <pc:sldMk cId="284946408" sldId="315"/>
            <ac:grpSpMk id="36" creationId="{5FE9FE4C-C9E0-4C54-8010-EA9D29CD4D59}"/>
          </ac:grpSpMkLst>
        </pc:grpChg>
      </pc:sldChg>
      <pc:sldChg chg="del">
        <pc:chgData name="PALANIAPPAN Devarajan" userId="0ccb0e75-6f62-4860-b5c8-e1d1cc272866" providerId="ADAL" clId="{4B55EFCC-41CE-4B43-BCA7-3BC071EB3FD6}" dt="2024-01-17T10:50:46.478" v="14" actId="2696"/>
        <pc:sldMkLst>
          <pc:docMk/>
          <pc:sldMk cId="2354769564" sldId="316"/>
        </pc:sldMkLst>
      </pc:sldChg>
      <pc:sldChg chg="add del">
        <pc:chgData name="PALANIAPPAN Devarajan" userId="0ccb0e75-6f62-4860-b5c8-e1d1cc272866" providerId="ADAL" clId="{4B55EFCC-41CE-4B43-BCA7-3BC071EB3FD6}" dt="2024-01-17T10:51:34.580" v="42"/>
        <pc:sldMkLst>
          <pc:docMk/>
          <pc:sldMk cId="1212650819" sldId="317"/>
        </pc:sldMkLst>
      </pc:sldChg>
      <pc:sldChg chg="delSp add del delDesignElem">
        <pc:chgData name="PALANIAPPAN Devarajan" userId="0ccb0e75-6f62-4860-b5c8-e1d1cc272866" providerId="ADAL" clId="{4B55EFCC-41CE-4B43-BCA7-3BC071EB3FD6}" dt="2024-01-17T10:51:16.514" v="41"/>
        <pc:sldMkLst>
          <pc:docMk/>
          <pc:sldMk cId="2339553640" sldId="318"/>
        </pc:sldMkLst>
        <pc:cxnChg chg="del">
          <ac:chgData name="PALANIAPPAN Devarajan" userId="0ccb0e75-6f62-4860-b5c8-e1d1cc272866" providerId="ADAL" clId="{4B55EFCC-41CE-4B43-BCA7-3BC071EB3FD6}" dt="2024-01-17T10:51:16.514" v="41"/>
          <ac:cxnSpMkLst>
            <pc:docMk/>
            <pc:sldMk cId="2339553640" sldId="318"/>
            <ac:cxnSpMk id="226" creationId="{1503BFE4-729B-D9D0-C17B-501E6AF1127A}"/>
          </ac:cxnSpMkLst>
        </pc:cxnChg>
      </pc:sldChg>
      <pc:sldChg chg="del">
        <pc:chgData name="PALANIAPPAN Devarajan" userId="0ccb0e75-6f62-4860-b5c8-e1d1cc272866" providerId="ADAL" clId="{4B55EFCC-41CE-4B43-BCA7-3BC071EB3FD6}" dt="2024-01-17T10:50:46.478" v="14" actId="2696"/>
        <pc:sldMkLst>
          <pc:docMk/>
          <pc:sldMk cId="2803037194" sldId="319"/>
        </pc:sldMkLst>
      </pc:sldChg>
      <pc:sldChg chg="del">
        <pc:chgData name="PALANIAPPAN Devarajan" userId="0ccb0e75-6f62-4860-b5c8-e1d1cc272866" providerId="ADAL" clId="{4B55EFCC-41CE-4B43-BCA7-3BC071EB3FD6}" dt="2024-01-17T10:50:46.478" v="14" actId="2696"/>
        <pc:sldMkLst>
          <pc:docMk/>
          <pc:sldMk cId="3926849271" sldId="320"/>
        </pc:sldMkLst>
      </pc:sldChg>
      <pc:sldChg chg="add del">
        <pc:chgData name="PALANIAPPAN Devarajan" userId="0ccb0e75-6f62-4860-b5c8-e1d1cc272866" providerId="ADAL" clId="{4B55EFCC-41CE-4B43-BCA7-3BC071EB3FD6}" dt="2024-01-18T05:26:50.201" v="132" actId="2696"/>
        <pc:sldMkLst>
          <pc:docMk/>
          <pc:sldMk cId="1480317769" sldId="321"/>
        </pc:sldMkLst>
      </pc:sldChg>
      <pc:sldChg chg="add del">
        <pc:chgData name="PALANIAPPAN Devarajan" userId="0ccb0e75-6f62-4860-b5c8-e1d1cc272866" providerId="ADAL" clId="{4B55EFCC-41CE-4B43-BCA7-3BC071EB3FD6}" dt="2024-01-18T05:26:50.201" v="132" actId="2696"/>
        <pc:sldMkLst>
          <pc:docMk/>
          <pc:sldMk cId="1196482828" sldId="322"/>
        </pc:sldMkLst>
      </pc:sldChg>
      <pc:sldChg chg="del">
        <pc:chgData name="PALANIAPPAN Devarajan" userId="0ccb0e75-6f62-4860-b5c8-e1d1cc272866" providerId="ADAL" clId="{4B55EFCC-41CE-4B43-BCA7-3BC071EB3FD6}" dt="2024-01-17T10:50:46.478" v="14" actId="2696"/>
        <pc:sldMkLst>
          <pc:docMk/>
          <pc:sldMk cId="1653481655" sldId="323"/>
        </pc:sldMkLst>
      </pc:sldChg>
      <pc:sldChg chg="delSp add del delDesignElem">
        <pc:chgData name="PALANIAPPAN Devarajan" userId="0ccb0e75-6f62-4860-b5c8-e1d1cc272866" providerId="ADAL" clId="{4B55EFCC-41CE-4B43-BCA7-3BC071EB3FD6}" dt="2024-01-17T10:51:16.514" v="41"/>
        <pc:sldMkLst>
          <pc:docMk/>
          <pc:sldMk cId="907093885" sldId="324"/>
        </pc:sldMkLst>
        <pc:spChg chg="del">
          <ac:chgData name="PALANIAPPAN Devarajan" userId="0ccb0e75-6f62-4860-b5c8-e1d1cc272866" providerId="ADAL" clId="{4B55EFCC-41CE-4B43-BCA7-3BC071EB3FD6}" dt="2024-01-17T10:51:16.514" v="41"/>
          <ac:spMkLst>
            <pc:docMk/>
            <pc:sldMk cId="907093885" sldId="324"/>
            <ac:spMk id="142" creationId="{257363FD-7E77-4145-9483-331A807ADF0E}"/>
          </ac:spMkLst>
        </pc:spChg>
      </pc:sldChg>
      <pc:sldChg chg="add del">
        <pc:chgData name="PALANIAPPAN Devarajan" userId="0ccb0e75-6f62-4860-b5c8-e1d1cc272866" providerId="ADAL" clId="{4B55EFCC-41CE-4B43-BCA7-3BC071EB3FD6}" dt="2024-01-18T05:26:50.201" v="132" actId="2696"/>
        <pc:sldMkLst>
          <pc:docMk/>
          <pc:sldMk cId="2762745755" sldId="325"/>
        </pc:sldMkLst>
      </pc:sldChg>
      <pc:sldChg chg="del">
        <pc:chgData name="PALANIAPPAN Devarajan" userId="0ccb0e75-6f62-4860-b5c8-e1d1cc272866" providerId="ADAL" clId="{4B55EFCC-41CE-4B43-BCA7-3BC071EB3FD6}" dt="2024-01-17T10:50:46.478" v="14" actId="2696"/>
        <pc:sldMkLst>
          <pc:docMk/>
          <pc:sldMk cId="735161013" sldId="327"/>
        </pc:sldMkLst>
      </pc:sldChg>
      <pc:sldChg chg="add del">
        <pc:chgData name="PALANIAPPAN Devarajan" userId="0ccb0e75-6f62-4860-b5c8-e1d1cc272866" providerId="ADAL" clId="{4B55EFCC-41CE-4B43-BCA7-3BC071EB3FD6}" dt="2024-01-17T10:51:16.514" v="41"/>
        <pc:sldMkLst>
          <pc:docMk/>
          <pc:sldMk cId="1550111766" sldId="329"/>
        </pc:sldMkLst>
      </pc:sldChg>
      <pc:sldChg chg="add del">
        <pc:chgData name="PALANIAPPAN Devarajan" userId="0ccb0e75-6f62-4860-b5c8-e1d1cc272866" providerId="ADAL" clId="{4B55EFCC-41CE-4B43-BCA7-3BC071EB3FD6}" dt="2024-01-17T10:51:16.514" v="41"/>
        <pc:sldMkLst>
          <pc:docMk/>
          <pc:sldMk cId="3964505569" sldId="330"/>
        </pc:sldMkLst>
      </pc:sldChg>
      <pc:sldChg chg="add del">
        <pc:chgData name="PALANIAPPAN Devarajan" userId="0ccb0e75-6f62-4860-b5c8-e1d1cc272866" providerId="ADAL" clId="{4B55EFCC-41CE-4B43-BCA7-3BC071EB3FD6}" dt="2024-01-17T12:23:46.206" v="59" actId="2696"/>
        <pc:sldMkLst>
          <pc:docMk/>
          <pc:sldMk cId="2486975645" sldId="331"/>
        </pc:sldMkLst>
      </pc:sldChg>
      <pc:sldChg chg="add del">
        <pc:chgData name="PALANIAPPAN Devarajan" userId="0ccb0e75-6f62-4860-b5c8-e1d1cc272866" providerId="ADAL" clId="{4B55EFCC-41CE-4B43-BCA7-3BC071EB3FD6}" dt="2024-01-17T10:51:16.514" v="41"/>
        <pc:sldMkLst>
          <pc:docMk/>
          <pc:sldMk cId="1257595532" sldId="333"/>
        </pc:sldMkLst>
      </pc:sldChg>
      <pc:sldChg chg="add del">
        <pc:chgData name="PALANIAPPAN Devarajan" userId="0ccb0e75-6f62-4860-b5c8-e1d1cc272866" providerId="ADAL" clId="{4B55EFCC-41CE-4B43-BCA7-3BC071EB3FD6}" dt="2024-01-17T10:51:16.514" v="41"/>
        <pc:sldMkLst>
          <pc:docMk/>
          <pc:sldMk cId="2070996190" sldId="334"/>
        </pc:sldMkLst>
      </pc:sldChg>
      <pc:sldChg chg="add del">
        <pc:chgData name="PALANIAPPAN Devarajan" userId="0ccb0e75-6f62-4860-b5c8-e1d1cc272866" providerId="ADAL" clId="{4B55EFCC-41CE-4B43-BCA7-3BC071EB3FD6}" dt="2024-01-17T10:51:16.514" v="41"/>
        <pc:sldMkLst>
          <pc:docMk/>
          <pc:sldMk cId="2591084227" sldId="335"/>
        </pc:sldMkLst>
      </pc:sldChg>
      <pc:sldChg chg="add del">
        <pc:chgData name="PALANIAPPAN Devarajan" userId="0ccb0e75-6f62-4860-b5c8-e1d1cc272866" providerId="ADAL" clId="{4B55EFCC-41CE-4B43-BCA7-3BC071EB3FD6}" dt="2024-01-17T10:51:16.514" v="41"/>
        <pc:sldMkLst>
          <pc:docMk/>
          <pc:sldMk cId="3422375301" sldId="337"/>
        </pc:sldMkLst>
      </pc:sldChg>
      <pc:sldChg chg="delSp add del delDesignElem">
        <pc:chgData name="PALANIAPPAN Devarajan" userId="0ccb0e75-6f62-4860-b5c8-e1d1cc272866" providerId="ADAL" clId="{4B55EFCC-41CE-4B43-BCA7-3BC071EB3FD6}" dt="2024-01-17T10:51:16.514" v="41"/>
        <pc:sldMkLst>
          <pc:docMk/>
          <pc:sldMk cId="95030923" sldId="338"/>
        </pc:sldMkLst>
        <pc:spChg chg="del">
          <ac:chgData name="PALANIAPPAN Devarajan" userId="0ccb0e75-6f62-4860-b5c8-e1d1cc272866" providerId="ADAL" clId="{4B55EFCC-41CE-4B43-BCA7-3BC071EB3FD6}" dt="2024-01-17T10:51:16.514" v="41"/>
          <ac:spMkLst>
            <pc:docMk/>
            <pc:sldMk cId="95030923" sldId="338"/>
            <ac:spMk id="7207" creationId="{28D31E1B-0407-4223-9642-0B642CBF57D9}"/>
          </ac:spMkLst>
        </pc:spChg>
        <pc:spChg chg="del">
          <ac:chgData name="PALANIAPPAN Devarajan" userId="0ccb0e75-6f62-4860-b5c8-e1d1cc272866" providerId="ADAL" clId="{4B55EFCC-41CE-4B43-BCA7-3BC071EB3FD6}" dt="2024-01-17T10:51:16.514" v="41"/>
          <ac:spMkLst>
            <pc:docMk/>
            <pc:sldMk cId="95030923" sldId="338"/>
            <ac:spMk id="7214" creationId="{D5B0017B-2ECA-49AF-B397-DC140825DF8D}"/>
          </ac:spMkLst>
        </pc:spChg>
        <pc:spChg chg="del">
          <ac:chgData name="PALANIAPPAN Devarajan" userId="0ccb0e75-6f62-4860-b5c8-e1d1cc272866" providerId="ADAL" clId="{4B55EFCC-41CE-4B43-BCA7-3BC071EB3FD6}" dt="2024-01-17T10:51:16.514" v="41"/>
          <ac:spMkLst>
            <pc:docMk/>
            <pc:sldMk cId="95030923" sldId="338"/>
            <ac:spMk id="7216" creationId="{70E96339-907C-46C3-99AC-31179B6F0EBD}"/>
          </ac:spMkLst>
        </pc:spChg>
        <pc:grpChg chg="del">
          <ac:chgData name="PALANIAPPAN Devarajan" userId="0ccb0e75-6f62-4860-b5c8-e1d1cc272866" providerId="ADAL" clId="{4B55EFCC-41CE-4B43-BCA7-3BC071EB3FD6}" dt="2024-01-17T10:51:16.514" v="41"/>
          <ac:grpSpMkLst>
            <pc:docMk/>
            <pc:sldMk cId="95030923" sldId="338"/>
            <ac:grpSpMk id="7209" creationId="{AE1C45F0-260A-458C-96ED-C1F6D2151219}"/>
          </ac:grpSpMkLst>
        </pc:grpChg>
        <pc:cxnChg chg="del">
          <ac:chgData name="PALANIAPPAN Devarajan" userId="0ccb0e75-6f62-4860-b5c8-e1d1cc272866" providerId="ADAL" clId="{4B55EFCC-41CE-4B43-BCA7-3BC071EB3FD6}" dt="2024-01-17T10:51:16.514" v="41"/>
          <ac:cxnSpMkLst>
            <pc:docMk/>
            <pc:sldMk cId="95030923" sldId="338"/>
            <ac:cxnSpMk id="7218" creationId="{6CF1BAF6-AD41-4082-B212-8A1F9A2E8779}"/>
          </ac:cxnSpMkLst>
        </pc:cxnChg>
      </pc:sldChg>
      <pc:sldChg chg="delSp add del delDesignElem">
        <pc:chgData name="PALANIAPPAN Devarajan" userId="0ccb0e75-6f62-4860-b5c8-e1d1cc272866" providerId="ADAL" clId="{4B55EFCC-41CE-4B43-BCA7-3BC071EB3FD6}" dt="2024-01-17T10:51:16.514" v="41"/>
        <pc:sldMkLst>
          <pc:docMk/>
          <pc:sldMk cId="912406312" sldId="339"/>
        </pc:sldMkLst>
        <pc:spChg chg="del">
          <ac:chgData name="PALANIAPPAN Devarajan" userId="0ccb0e75-6f62-4860-b5c8-e1d1cc272866" providerId="ADAL" clId="{4B55EFCC-41CE-4B43-BCA7-3BC071EB3FD6}" dt="2024-01-17T10:51:16.514" v="41"/>
          <ac:spMkLst>
            <pc:docMk/>
            <pc:sldMk cId="912406312" sldId="339"/>
            <ac:spMk id="6187" creationId="{2EB492CD-616E-47F8-933B-5E2D952A0593}"/>
          </ac:spMkLst>
        </pc:spChg>
        <pc:spChg chg="del">
          <ac:chgData name="PALANIAPPAN Devarajan" userId="0ccb0e75-6f62-4860-b5c8-e1d1cc272866" providerId="ADAL" clId="{4B55EFCC-41CE-4B43-BCA7-3BC071EB3FD6}" dt="2024-01-17T10:51:16.514" v="41"/>
          <ac:spMkLst>
            <pc:docMk/>
            <pc:sldMk cId="912406312" sldId="339"/>
            <ac:spMk id="6188" creationId="{59383CF9-23B5-4335-9B21-1791C4CF1C75}"/>
          </ac:spMkLst>
        </pc:spChg>
        <pc:spChg chg="del">
          <ac:chgData name="PALANIAPPAN Devarajan" userId="0ccb0e75-6f62-4860-b5c8-e1d1cc272866" providerId="ADAL" clId="{4B55EFCC-41CE-4B43-BCA7-3BC071EB3FD6}" dt="2024-01-17T10:51:16.514" v="41"/>
          <ac:spMkLst>
            <pc:docMk/>
            <pc:sldMk cId="912406312" sldId="339"/>
            <ac:spMk id="6189" creationId="{0007FE00-9498-4706-B255-6437B0252C02}"/>
          </ac:spMkLst>
        </pc:spChg>
      </pc:sldChg>
      <pc:sldChg chg="add del">
        <pc:chgData name="PALANIAPPAN Devarajan" userId="0ccb0e75-6f62-4860-b5c8-e1d1cc272866" providerId="ADAL" clId="{4B55EFCC-41CE-4B43-BCA7-3BC071EB3FD6}" dt="2024-01-17T10:51:16.514" v="41"/>
        <pc:sldMkLst>
          <pc:docMk/>
          <pc:sldMk cId="358269774" sldId="340"/>
        </pc:sldMkLst>
      </pc:sldChg>
      <pc:sldChg chg="delSp add del setBg delDesignElem">
        <pc:chgData name="PALANIAPPAN Devarajan" userId="0ccb0e75-6f62-4860-b5c8-e1d1cc272866" providerId="ADAL" clId="{4B55EFCC-41CE-4B43-BCA7-3BC071EB3FD6}" dt="2024-01-18T05:24:58.625" v="131" actId="47"/>
        <pc:sldMkLst>
          <pc:docMk/>
          <pc:sldMk cId="265150574" sldId="341"/>
        </pc:sldMkLst>
        <pc:spChg chg="del">
          <ac:chgData name="PALANIAPPAN Devarajan" userId="0ccb0e75-6f62-4860-b5c8-e1d1cc272866" providerId="ADAL" clId="{4B55EFCC-41CE-4B43-BCA7-3BC071EB3FD6}" dt="2024-01-17T10:51:16.514" v="41"/>
          <ac:spMkLst>
            <pc:docMk/>
            <pc:sldMk cId="265150574" sldId="341"/>
            <ac:spMk id="56" creationId="{66B332A4-D438-4773-A77F-5ED49A448D9D}"/>
          </ac:spMkLst>
        </pc:spChg>
        <pc:spChg chg="del">
          <ac:chgData name="PALANIAPPAN Devarajan" userId="0ccb0e75-6f62-4860-b5c8-e1d1cc272866" providerId="ADAL" clId="{4B55EFCC-41CE-4B43-BCA7-3BC071EB3FD6}" dt="2024-01-17T10:51:16.514" v="41"/>
          <ac:spMkLst>
            <pc:docMk/>
            <pc:sldMk cId="265150574" sldId="341"/>
            <ac:spMk id="57" creationId="{DF9AD32D-FF05-44F4-BD4D-9CEE89B71EB9}"/>
          </ac:spMkLst>
        </pc:spChg>
      </pc:sldChg>
      <pc:sldChg chg="addSp delSp modSp new add del mod">
        <pc:chgData name="PALANIAPPAN Devarajan" userId="0ccb0e75-6f62-4860-b5c8-e1d1cc272866" providerId="ADAL" clId="{4B55EFCC-41CE-4B43-BCA7-3BC071EB3FD6}" dt="2024-01-17T12:29:38.628" v="129" actId="14100"/>
        <pc:sldMkLst>
          <pc:docMk/>
          <pc:sldMk cId="1255246142" sldId="342"/>
        </pc:sldMkLst>
        <pc:spChg chg="add mod">
          <ac:chgData name="PALANIAPPAN Devarajan" userId="0ccb0e75-6f62-4860-b5c8-e1d1cc272866" providerId="ADAL" clId="{4B55EFCC-41CE-4B43-BCA7-3BC071EB3FD6}" dt="2024-01-17T12:29:38.628" v="129" actId="14100"/>
          <ac:spMkLst>
            <pc:docMk/>
            <pc:sldMk cId="1255246142" sldId="342"/>
            <ac:spMk id="4" creationId="{797C187A-2D53-B036-179F-FE275A336176}"/>
          </ac:spMkLst>
        </pc:spChg>
        <pc:graphicFrameChg chg="add del mod modGraphic">
          <ac:chgData name="PALANIAPPAN Devarajan" userId="0ccb0e75-6f62-4860-b5c8-e1d1cc272866" providerId="ADAL" clId="{4B55EFCC-41CE-4B43-BCA7-3BC071EB3FD6}" dt="2024-01-17T12:23:50.908" v="64" actId="478"/>
          <ac:graphicFrameMkLst>
            <pc:docMk/>
            <pc:sldMk cId="1255246142" sldId="342"/>
            <ac:graphicFrameMk id="2" creationId="{234A2955-9B98-7901-96AF-A23F0010BDD7}"/>
          </ac:graphicFrameMkLst>
        </pc:graphicFrameChg>
        <pc:graphicFrameChg chg="add mod modGraphic">
          <ac:chgData name="PALANIAPPAN Devarajan" userId="0ccb0e75-6f62-4860-b5c8-e1d1cc272866" providerId="ADAL" clId="{4B55EFCC-41CE-4B43-BCA7-3BC071EB3FD6}" dt="2024-01-17T12:27:48.884" v="121" actId="14100"/>
          <ac:graphicFrameMkLst>
            <pc:docMk/>
            <pc:sldMk cId="1255246142" sldId="342"/>
            <ac:graphicFrameMk id="3" creationId="{6628D4D4-5E38-FEB0-2069-AFA057CE63B3}"/>
          </ac:graphicFrameMkLst>
        </pc:graphicFrameChg>
      </pc:sldChg>
      <pc:sldChg chg="del">
        <pc:chgData name="PALANIAPPAN Devarajan" userId="0ccb0e75-6f62-4860-b5c8-e1d1cc272866" providerId="ADAL" clId="{4B55EFCC-41CE-4B43-BCA7-3BC071EB3FD6}" dt="2024-01-17T10:50:46.478" v="14" actId="2696"/>
        <pc:sldMkLst>
          <pc:docMk/>
          <pc:sldMk cId="2015049678" sldId="342"/>
        </pc:sldMkLst>
      </pc:sldChg>
      <pc:sldChg chg="del">
        <pc:chgData name="PALANIAPPAN Devarajan" userId="0ccb0e75-6f62-4860-b5c8-e1d1cc272866" providerId="ADAL" clId="{4B55EFCC-41CE-4B43-BCA7-3BC071EB3FD6}" dt="2024-01-17T10:50:46.478" v="14" actId="2696"/>
        <pc:sldMkLst>
          <pc:docMk/>
          <pc:sldMk cId="315178165" sldId="343"/>
        </pc:sldMkLst>
      </pc:sldChg>
      <pc:sldChg chg="addSp modSp new mod">
        <pc:chgData name="PALANIAPPAN Devarajan" userId="0ccb0e75-6f62-4860-b5c8-e1d1cc272866" providerId="ADAL" clId="{4B55EFCC-41CE-4B43-BCA7-3BC071EB3FD6}" dt="2024-01-23T12:51:06.782" v="360" actId="1076"/>
        <pc:sldMkLst>
          <pc:docMk/>
          <pc:sldMk cId="2554235411" sldId="343"/>
        </pc:sldMkLst>
        <pc:spChg chg="add mod">
          <ac:chgData name="PALANIAPPAN Devarajan" userId="0ccb0e75-6f62-4860-b5c8-e1d1cc272866" providerId="ADAL" clId="{4B55EFCC-41CE-4B43-BCA7-3BC071EB3FD6}" dt="2024-01-23T12:50:32.740" v="348" actId="1076"/>
          <ac:spMkLst>
            <pc:docMk/>
            <pc:sldMk cId="2554235411" sldId="343"/>
            <ac:spMk id="2" creationId="{18ABA02A-EDAE-1E96-E42F-14A0DCB9A8CB}"/>
          </ac:spMkLst>
        </pc:spChg>
        <pc:spChg chg="add mod">
          <ac:chgData name="PALANIAPPAN Devarajan" userId="0ccb0e75-6f62-4860-b5c8-e1d1cc272866" providerId="ADAL" clId="{4B55EFCC-41CE-4B43-BCA7-3BC071EB3FD6}" dt="2024-01-23T12:51:06.782" v="360" actId="1076"/>
          <ac:spMkLst>
            <pc:docMk/>
            <pc:sldMk cId="2554235411" sldId="343"/>
            <ac:spMk id="3" creationId="{138A755F-0358-B150-4A49-C92E4ACFCE44}"/>
          </ac:spMkLst>
        </pc:spChg>
        <pc:picChg chg="add mod">
          <ac:chgData name="PALANIAPPAN Devarajan" userId="0ccb0e75-6f62-4860-b5c8-e1d1cc272866" providerId="ADAL" clId="{4B55EFCC-41CE-4B43-BCA7-3BC071EB3FD6}" dt="2024-01-23T12:50:02.730" v="344" actId="14100"/>
          <ac:picMkLst>
            <pc:docMk/>
            <pc:sldMk cId="2554235411" sldId="343"/>
            <ac:picMk id="1026" creationId="{B3FB24EC-BB0E-E148-5819-81D6175AED4E}"/>
          </ac:picMkLst>
        </pc:picChg>
      </pc:sldChg>
      <pc:sldChg chg="del">
        <pc:chgData name="PALANIAPPAN Devarajan" userId="0ccb0e75-6f62-4860-b5c8-e1d1cc272866" providerId="ADAL" clId="{4B55EFCC-41CE-4B43-BCA7-3BC071EB3FD6}" dt="2024-01-17T10:50:46.478" v="14" actId="2696"/>
        <pc:sldMkLst>
          <pc:docMk/>
          <pc:sldMk cId="2692802288" sldId="344"/>
        </pc:sldMkLst>
      </pc:sldChg>
      <pc:sldChg chg="addSp delSp modSp new mod setBg">
        <pc:chgData name="PALANIAPPAN Devarajan" userId="0ccb0e75-6f62-4860-b5c8-e1d1cc272866" providerId="ADAL" clId="{4B55EFCC-41CE-4B43-BCA7-3BC071EB3FD6}" dt="2024-02-05T12:15:18.090" v="584" actId="2711"/>
        <pc:sldMkLst>
          <pc:docMk/>
          <pc:sldMk cId="3879368636" sldId="344"/>
        </pc:sldMkLst>
        <pc:spChg chg="add del mod">
          <ac:chgData name="PALANIAPPAN Devarajan" userId="0ccb0e75-6f62-4860-b5c8-e1d1cc272866" providerId="ADAL" clId="{4B55EFCC-41CE-4B43-BCA7-3BC071EB3FD6}" dt="2024-02-05T12:15:18.090" v="584" actId="2711"/>
          <ac:spMkLst>
            <pc:docMk/>
            <pc:sldMk cId="3879368636" sldId="344"/>
            <ac:spMk id="2" creationId="{7428AC7C-FBFC-5537-3FA0-F070BF66D8DB}"/>
          </ac:spMkLst>
        </pc:spChg>
        <pc:spChg chg="add del">
          <ac:chgData name="PALANIAPPAN Devarajan" userId="0ccb0e75-6f62-4860-b5c8-e1d1cc272866" providerId="ADAL" clId="{4B55EFCC-41CE-4B43-BCA7-3BC071EB3FD6}" dt="2024-01-23T12:53:42.136" v="364"/>
          <ac:spMkLst>
            <pc:docMk/>
            <pc:sldMk cId="3879368636" sldId="344"/>
            <ac:spMk id="3" creationId="{3D87272C-D091-6CF2-720A-B7038DB3D2C3}"/>
          </ac:spMkLst>
        </pc:spChg>
        <pc:spChg chg="add del">
          <ac:chgData name="PALANIAPPAN Devarajan" userId="0ccb0e75-6f62-4860-b5c8-e1d1cc272866" providerId="ADAL" clId="{4B55EFCC-41CE-4B43-BCA7-3BC071EB3FD6}" dt="2024-01-23T12:54:02.777" v="366"/>
          <ac:spMkLst>
            <pc:docMk/>
            <pc:sldMk cId="3879368636" sldId="344"/>
            <ac:spMk id="4" creationId="{31EE36F3-3A4E-EB97-6551-4DFC0059693E}"/>
          </ac:spMkLst>
        </pc:spChg>
        <pc:spChg chg="add del">
          <ac:chgData name="PALANIAPPAN Devarajan" userId="0ccb0e75-6f62-4860-b5c8-e1d1cc272866" providerId="ADAL" clId="{4B55EFCC-41CE-4B43-BCA7-3BC071EB3FD6}" dt="2024-01-23T12:59:50.087" v="464" actId="26606"/>
          <ac:spMkLst>
            <pc:docMk/>
            <pc:sldMk cId="3879368636" sldId="344"/>
            <ac:spMk id="7" creationId="{FB62F605-0D29-07F8-F642-DD2626C788A0}"/>
          </ac:spMkLst>
        </pc:spChg>
        <pc:spChg chg="add del">
          <ac:chgData name="PALANIAPPAN Devarajan" userId="0ccb0e75-6f62-4860-b5c8-e1d1cc272866" providerId="ADAL" clId="{4B55EFCC-41CE-4B43-BCA7-3BC071EB3FD6}" dt="2024-01-23T12:59:50.087" v="464" actId="26606"/>
          <ac:spMkLst>
            <pc:docMk/>
            <pc:sldMk cId="3879368636" sldId="344"/>
            <ac:spMk id="9" creationId="{4C22F3F7-C4F6-C120-9D45-79509746AC12}"/>
          </ac:spMkLst>
        </pc:spChg>
        <pc:graphicFrameChg chg="add del">
          <ac:chgData name="PALANIAPPAN Devarajan" userId="0ccb0e75-6f62-4860-b5c8-e1d1cc272866" providerId="ADAL" clId="{4B55EFCC-41CE-4B43-BCA7-3BC071EB3FD6}" dt="2024-01-23T12:59:32.180" v="462" actId="26606"/>
          <ac:graphicFrameMkLst>
            <pc:docMk/>
            <pc:sldMk cId="3879368636" sldId="344"/>
            <ac:graphicFrameMk id="5" creationId="{9B6FDCF2-08AA-A9C3-C945-14973A9C414D}"/>
          </ac:graphicFrameMkLst>
        </pc:graphicFrameChg>
      </pc:sldChg>
    </pc:docChg>
  </pc:docChgLst>
</pc:chgInfo>
</file>

<file path=ppt/diagrams/_rels/data1.xml.rels><?xml version="1.0" encoding="UTF-8" standalone="yes"?>
<Relationships xmlns="http://schemas.openxmlformats.org/package/2006/relationships"><Relationship Id="rId3" Type="http://schemas.openxmlformats.org/officeDocument/2006/relationships/hyperlink" Target="https://cloud.google.com/looker/docs/dev-mode-prod-mode" TargetMode="External"/><Relationship Id="rId2" Type="http://schemas.openxmlformats.org/officeDocument/2006/relationships/hyperlink" Target="https://cloud.google.com/looker/docs/admin-panel-users-roles" TargetMode="External"/><Relationship Id="rId1" Type="http://schemas.openxmlformats.org/officeDocument/2006/relationships/hyperlink" Target="https://cloud.google.com/looker/docs/model-and-view-files" TargetMode="External"/></Relationships>
</file>

<file path=ppt/diagrams/_rels/data2.xml.rels><?xml version="1.0" encoding="UTF-8" standalone="yes"?>
<Relationships xmlns="http://schemas.openxmlformats.org/package/2006/relationships"><Relationship Id="rId3" Type="http://schemas.openxmlformats.org/officeDocument/2006/relationships/hyperlink" Target="https://cloud.google.com/looker/docs/reference/param-dimension-filter-parameter-types" TargetMode="External"/><Relationship Id="rId2" Type="http://schemas.openxmlformats.org/officeDocument/2006/relationships/hyperlink" Target="https://cloud.google.com/looker/docs/what-is-lookml" TargetMode="External"/><Relationship Id="rId1" Type="http://schemas.openxmlformats.org/officeDocument/2006/relationships/hyperlink" Target="https://cloud.google.com/looker/docs/changing-explore-menu-and-field-picker" TargetMode="External"/><Relationship Id="rId5" Type="http://schemas.openxmlformats.org/officeDocument/2006/relationships/hyperlink" Target="https://cloud.google.com/looker/docs/visualization-types" TargetMode="External"/><Relationship Id="rId4" Type="http://schemas.openxmlformats.org/officeDocument/2006/relationships/hyperlink" Target="https://cloud.google.com/looker/docs/reference/param-measure-types" TargetMode="External"/></Relationships>
</file>

<file path=ppt/diagrams/_rels/drawing1.xml.rels><?xml version="1.0" encoding="UTF-8" standalone="yes"?>
<Relationships xmlns="http://schemas.openxmlformats.org/package/2006/relationships"><Relationship Id="rId3" Type="http://schemas.openxmlformats.org/officeDocument/2006/relationships/hyperlink" Target="https://cloud.google.com/looker/docs/dev-mode-prod-mode" TargetMode="External"/><Relationship Id="rId2" Type="http://schemas.openxmlformats.org/officeDocument/2006/relationships/hyperlink" Target="https://cloud.google.com/looker/docs/admin-panel-users-roles" TargetMode="External"/><Relationship Id="rId1" Type="http://schemas.openxmlformats.org/officeDocument/2006/relationships/hyperlink" Target="https://cloud.google.com/looker/docs/model-and-view-files" TargetMode="External"/></Relationships>
</file>

<file path=ppt/diagrams/_rels/drawing2.xml.rels><?xml version="1.0" encoding="UTF-8" standalone="yes"?>
<Relationships xmlns="http://schemas.openxmlformats.org/package/2006/relationships"><Relationship Id="rId3" Type="http://schemas.openxmlformats.org/officeDocument/2006/relationships/hyperlink" Target="https://cloud.google.com/looker/docs/reference/param-dimension-filter-parameter-types" TargetMode="External"/><Relationship Id="rId2" Type="http://schemas.openxmlformats.org/officeDocument/2006/relationships/hyperlink" Target="https://cloud.google.com/looker/docs/what-is-lookml" TargetMode="External"/><Relationship Id="rId1" Type="http://schemas.openxmlformats.org/officeDocument/2006/relationships/hyperlink" Target="https://cloud.google.com/looker/docs/changing-explore-menu-and-field-picker" TargetMode="External"/><Relationship Id="rId5" Type="http://schemas.openxmlformats.org/officeDocument/2006/relationships/hyperlink" Target="https://cloud.google.com/looker/docs/visualization-types" TargetMode="External"/><Relationship Id="rId4" Type="http://schemas.openxmlformats.org/officeDocument/2006/relationships/hyperlink" Target="https://cloud.google.com/looker/docs/reference/param-measure-types" TargetMode="External"/></Relationships>
</file>

<file path=ppt/diagrams/colors1.xml><?xml version="1.0" encoding="utf-8"?>
<dgm:colorsDef xmlns:dgm="http://schemas.openxmlformats.org/drawingml/2006/diagram" xmlns:a="http://schemas.openxmlformats.org/drawingml/2006/main" uniqueId="urn:microsoft.com/office/officeart/2005/8/colors/accent4_5">
  <dgm:title val=""/>
  <dgm:desc val=""/>
  <dgm:catLst>
    <dgm:cat type="accent4" pri="11500"/>
  </dgm:catLst>
  <dgm:styleLbl name="node0">
    <dgm:fillClrLst meth="cycle">
      <a:schemeClr val="accent4">
        <a:alpha val="80000"/>
      </a:schemeClr>
    </dgm:fillClrLst>
    <dgm:linClrLst meth="repeat">
      <a:schemeClr val="lt1"/>
    </dgm:linClrLst>
    <dgm:effectClrLst/>
    <dgm:txLinClrLst/>
    <dgm:txFillClrLst/>
    <dgm:txEffectClrLst/>
  </dgm:styleLbl>
  <dgm:styleLbl name="node1">
    <dgm:fillClrLst>
      <a:schemeClr val="accent4">
        <a:alpha val="90000"/>
      </a:schemeClr>
      <a:schemeClr val="accent4">
        <a:alpha val="50000"/>
      </a:schemeClr>
    </dgm:fillClrLst>
    <dgm:linClrLst meth="repeat">
      <a:schemeClr val="lt1"/>
    </dgm:linClrLst>
    <dgm:effectClrLst/>
    <dgm:txLinClrLst/>
    <dgm:txFillClrLst/>
    <dgm:txEffectClrLst/>
  </dgm:styleLbl>
  <dgm:styleLbl name="alignNode1">
    <dgm:fillClrLst>
      <a:schemeClr val="accent4">
        <a:alpha val="90000"/>
      </a:schemeClr>
      <a:schemeClr val="accent4">
        <a:alpha val="50000"/>
      </a:schemeClr>
    </dgm:fillClrLst>
    <dgm:linClrLst>
      <a:schemeClr val="accent4">
        <a:alpha val="90000"/>
      </a:schemeClr>
      <a:schemeClr val="accent4">
        <a:alpha val="50000"/>
      </a:schemeClr>
    </dgm:linClrLst>
    <dgm:effectClrLst/>
    <dgm:txLinClrLst/>
    <dgm:txFillClrLst/>
    <dgm:txEffectClrLst/>
  </dgm:styleLbl>
  <dgm:styleLbl name="lnNode1">
    <dgm:fillClrLst>
      <a:schemeClr val="accent4">
        <a:shade val="90000"/>
      </a:schemeClr>
      <a:schemeClr val="accent4">
        <a:alpha val="50000"/>
        <a:tint val="50000"/>
      </a:schemeClr>
    </dgm:fillClrLst>
    <dgm:linClrLst meth="repeat">
      <a:schemeClr val="lt1"/>
    </dgm:linClrLst>
    <dgm:effectClrLst/>
    <dgm:txLinClrLst/>
    <dgm:txFillClrLst/>
    <dgm:txEffectClrLst/>
  </dgm:styleLbl>
  <dgm:styleLbl name="vennNode1">
    <dgm:fillClrLst>
      <a:schemeClr val="accent4">
        <a:shade val="80000"/>
        <a:alpha val="50000"/>
      </a:schemeClr>
      <a:schemeClr val="accent4">
        <a:alpha val="80000"/>
      </a:schemeClr>
    </dgm:fillClrLst>
    <dgm:linClrLst meth="repeat">
      <a:schemeClr val="lt1"/>
    </dgm:linClrLst>
    <dgm:effectClrLst/>
    <dgm:txLinClrLst/>
    <dgm:txFillClrLst/>
    <dgm:txEffectClrLst/>
  </dgm:styleLbl>
  <dgm:styleLbl name="node2">
    <dgm:fillClrLst>
      <a:schemeClr val="accent4">
        <a:alpha val="70000"/>
      </a:schemeClr>
    </dgm:fillClrLst>
    <dgm:linClrLst meth="repeat">
      <a:schemeClr val="lt1"/>
    </dgm:linClrLst>
    <dgm:effectClrLst/>
    <dgm:txLinClrLst/>
    <dgm:txFillClrLst/>
    <dgm:txEffectClrLst/>
  </dgm:styleLbl>
  <dgm:styleLbl name="node3">
    <dgm:fillClrLst>
      <a:schemeClr val="accent4">
        <a:alpha val="50000"/>
      </a:schemeClr>
    </dgm:fillClrLst>
    <dgm:linClrLst meth="repeat">
      <a:schemeClr val="lt1"/>
    </dgm:linClrLst>
    <dgm:effectClrLst/>
    <dgm:txLinClrLst/>
    <dgm:txFillClrLst/>
    <dgm:txEffectClrLst/>
  </dgm:styleLbl>
  <dgm:styleLbl name="node4">
    <dgm:fillClrLst>
      <a:schemeClr val="accent4">
        <a:alpha val="30000"/>
      </a:schemeClr>
    </dgm:fillClrLst>
    <dgm:linClrLst meth="repeat">
      <a:schemeClr val="lt1"/>
    </dgm:linClrLst>
    <dgm:effectClrLst/>
    <dgm:txLinClrLst/>
    <dgm:txFillClrLst/>
    <dgm:txEffectClrLst/>
  </dgm:styleLbl>
  <dgm:styleLbl name="fgImgPlace1">
    <dgm:fillClrLst>
      <a:schemeClr val="accent4">
        <a:tint val="50000"/>
        <a:alpha val="90000"/>
      </a:schemeClr>
      <a:schemeClr val="accent4">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fg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bg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sibTrans1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accent4">
        <a:alpha val="90000"/>
      </a:schemeClr>
    </dgm:fillClrLst>
    <dgm:linClrLst meth="repeat">
      <a:schemeClr val="lt1"/>
    </dgm:linClrLst>
    <dgm:effectClrLst/>
    <dgm:txLinClrLst/>
    <dgm:txFillClrLst/>
    <dgm:txEffectClrLst/>
  </dgm:styleLbl>
  <dgm:styleLbl name="asst1">
    <dgm:fillClrLst meth="repeat">
      <a:schemeClr val="accent4">
        <a:alpha val="90000"/>
      </a:schemeClr>
    </dgm:fillClrLst>
    <dgm:linClrLst meth="repeat">
      <a:schemeClr val="lt1"/>
    </dgm:linClrLst>
    <dgm:effectClrLst/>
    <dgm:txLinClrLst/>
    <dgm:txFillClrLst/>
    <dgm:txEffectClrLst/>
  </dgm:styleLbl>
  <dgm:styleLbl name="asst2">
    <dgm:fillClrLst>
      <a:schemeClr val="accent4">
        <a:alpha val="90000"/>
      </a:schemeClr>
    </dgm:fillClrLst>
    <dgm:linClrLst meth="repeat">
      <a:schemeClr val="lt1"/>
    </dgm:linClrLst>
    <dgm:effectClrLst/>
    <dgm:txLinClrLst/>
    <dgm:txFillClrLst/>
    <dgm:txEffectClrLst/>
  </dgm:styleLbl>
  <dgm:styleLbl name="asst3">
    <dgm:fillClrLst>
      <a:schemeClr val="accent4">
        <a:alpha val="70000"/>
      </a:schemeClr>
    </dgm:fillClrLst>
    <dgm:linClrLst meth="repeat">
      <a:schemeClr val="lt1"/>
    </dgm:linClrLst>
    <dgm:effectClrLst/>
    <dgm:txLinClrLst/>
    <dgm:txFillClrLst/>
    <dgm:txEffectClrLst/>
  </dgm:styleLbl>
  <dgm:styleLbl name="asst4">
    <dgm:fillClrLst>
      <a:schemeClr val="accent4">
        <a:alpha val="50000"/>
      </a:schemeClr>
    </dgm:fillClrLst>
    <dgm:linClrLst meth="repeat">
      <a:schemeClr val="lt1"/>
    </dgm:linClrLst>
    <dgm:effectClrLst/>
    <dgm:txLinClrLst/>
    <dgm:txFillClrLst/>
    <dgm:txEffectClrLst/>
  </dgm:styleLbl>
  <dgm:styleLbl name="parChTrans2D1">
    <dgm:fillClrLst meth="repeat">
      <a:schemeClr val="accent4">
        <a:shade val="80000"/>
      </a:schemeClr>
    </dgm:fillClrLst>
    <dgm:linClrLst meth="repeat">
      <a:schemeClr val="accent4">
        <a:shade val="80000"/>
      </a:schemeClr>
    </dgm:linClrLst>
    <dgm:effectClrLst/>
    <dgm:txLinClrLst/>
    <dgm:txFillClrLst/>
    <dgm:txEffectClrLst/>
  </dgm:styleLbl>
  <dgm:styleLbl name="parChTrans2D2">
    <dgm:fillClrLst meth="repeat">
      <a:schemeClr val="accent4">
        <a:tint val="90000"/>
      </a:schemeClr>
    </dgm:fillClrLst>
    <dgm:linClrLst meth="repeat">
      <a:schemeClr val="accent4">
        <a:tint val="90000"/>
      </a:schemeClr>
    </dgm:linClrLst>
    <dgm:effectClrLst/>
    <dgm:txLinClrLst/>
    <dgm:txFillClrLst/>
    <dgm:txEffectClrLst/>
  </dgm:styleLbl>
  <dgm:styleLbl name="parChTrans2D3">
    <dgm:fillClrLst meth="repeat">
      <a:schemeClr val="accent4">
        <a:tint val="70000"/>
      </a:schemeClr>
    </dgm:fillClrLst>
    <dgm:linClrLst meth="repeat">
      <a:schemeClr val="accent4">
        <a:tint val="70000"/>
      </a:schemeClr>
    </dgm:linClrLst>
    <dgm:effectClrLst/>
    <dgm:txLinClrLst/>
    <dgm:txFillClrLst/>
    <dgm:txEffectClrLst/>
  </dgm:styleLbl>
  <dgm:styleLbl name="parChTrans2D4">
    <dgm:fillClrLst meth="repeat">
      <a:schemeClr val="accent4">
        <a:tint val="50000"/>
      </a:schemeClr>
    </dgm:fillClrLst>
    <dgm:linClrLst meth="repeat">
      <a:schemeClr val="accent4">
        <a:tint val="50000"/>
      </a:schemeClr>
    </dgm:linClrLst>
    <dgm:effectClrLst/>
    <dgm:txLinClrLst/>
    <dgm:txFillClrLst meth="repeat">
      <a:schemeClr val="dk1"/>
    </dgm:txFillClrLst>
    <dgm:txEffectClrLst/>
  </dgm:styleLbl>
  <dgm:styleLbl name="parChTrans1D1">
    <dgm:fillClrLst meth="repeat">
      <a:schemeClr val="accent4">
        <a:shade val="80000"/>
      </a:schemeClr>
    </dgm:fillClrLst>
    <dgm:linClrLst meth="repeat">
      <a:schemeClr val="accent4">
        <a:shade val="80000"/>
      </a:schemeClr>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4">
        <a:tint val="90000"/>
      </a:schemeClr>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4">
        <a:tint val="70000"/>
      </a:schemeClr>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4">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4">
        <a:alpha val="90000"/>
      </a:schemeClr>
      <a:schemeClr val="accent4">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a:schemeClr val="accent4">
        <a:alpha val="90000"/>
        <a:tint val="40000"/>
      </a:schemeClr>
      <a:schemeClr val="accent4">
        <a:alpha val="5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a:tint val="50000"/>
      </a:schemeClr>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8F4A013-9D70-4535-B332-FDE661C7AF08}" type="doc">
      <dgm:prSet loTypeId="urn:microsoft.com/office/officeart/2005/8/layout/vList2" loCatId="list" qsTypeId="urn:microsoft.com/office/officeart/2005/8/quickstyle/simple3" qsCatId="simple" csTypeId="urn:microsoft.com/office/officeart/2005/8/colors/accent4_5" csCatId="accent4"/>
      <dgm:spPr/>
      <dgm:t>
        <a:bodyPr/>
        <a:lstStyle/>
        <a:p>
          <a:endParaRPr lang="en-US"/>
        </a:p>
      </dgm:t>
    </dgm:pt>
    <dgm:pt modelId="{863E9F31-1525-4317-B5F0-4E2DB33E0375}">
      <dgm:prSet/>
      <dgm:spPr/>
      <dgm:t>
        <a:bodyPr/>
        <a:lstStyle/>
        <a:p>
          <a:r>
            <a:rPr lang="en-US" b="1" i="0" u="sng" baseline="0"/>
            <a:t>Creating a new LookML project</a:t>
          </a:r>
          <a:endParaRPr lang="en-US"/>
        </a:p>
      </dgm:t>
    </dgm:pt>
    <dgm:pt modelId="{1A6F67E5-B07D-4C17-9662-946139E06B02}" type="parTrans" cxnId="{FB205185-D04E-4686-A5E2-A002AA7962B9}">
      <dgm:prSet/>
      <dgm:spPr/>
      <dgm:t>
        <a:bodyPr/>
        <a:lstStyle/>
        <a:p>
          <a:endParaRPr lang="en-US"/>
        </a:p>
      </dgm:t>
    </dgm:pt>
    <dgm:pt modelId="{F939E17E-DA27-41FC-8199-FE24DB89B362}" type="sibTrans" cxnId="{FB205185-D04E-4686-A5E2-A002AA7962B9}">
      <dgm:prSet/>
      <dgm:spPr/>
      <dgm:t>
        <a:bodyPr/>
        <a:lstStyle/>
        <a:p>
          <a:endParaRPr lang="en-US"/>
        </a:p>
      </dgm:t>
    </dgm:pt>
    <dgm:pt modelId="{E45A87CD-4FD5-4620-85AD-196673DCBD5C}">
      <dgm:prSet/>
      <dgm:spPr/>
      <dgm:t>
        <a:bodyPr/>
        <a:lstStyle/>
        <a:p>
          <a:r>
            <a:rPr lang="en-US" b="0" i="0" baseline="0"/>
            <a:t>A project is a collection of LookML files that describe how your database tables are related to each other and how Looker should interpret those tables. </a:t>
          </a:r>
          <a:endParaRPr lang="en-US"/>
        </a:p>
      </dgm:t>
    </dgm:pt>
    <dgm:pt modelId="{4B98C59A-901C-43B6-825F-BC82CAE2F69C}" type="parTrans" cxnId="{43D26C29-733C-423E-9F17-9F2383D2BF7B}">
      <dgm:prSet/>
      <dgm:spPr/>
      <dgm:t>
        <a:bodyPr/>
        <a:lstStyle/>
        <a:p>
          <a:endParaRPr lang="en-US"/>
        </a:p>
      </dgm:t>
    </dgm:pt>
    <dgm:pt modelId="{8E81AEBC-29E1-48A6-994C-AC9081DCA2BD}" type="sibTrans" cxnId="{43D26C29-733C-423E-9F17-9F2383D2BF7B}">
      <dgm:prSet/>
      <dgm:spPr/>
      <dgm:t>
        <a:bodyPr/>
        <a:lstStyle/>
        <a:p>
          <a:endParaRPr lang="en-US"/>
        </a:p>
      </dgm:t>
    </dgm:pt>
    <dgm:pt modelId="{A81AF637-C485-4333-94FF-82A3DE20AB6F}">
      <dgm:prSet/>
      <dgm:spPr/>
      <dgm:t>
        <a:bodyPr/>
        <a:lstStyle/>
        <a:p>
          <a:r>
            <a:rPr lang="en-US" b="0" i="0" baseline="0"/>
            <a:t>A LookML project can contain more than one </a:t>
          </a:r>
          <a:r>
            <a:rPr lang="en-US" b="0" i="0" baseline="0">
              <a:hlinkClick xmlns:r="http://schemas.openxmlformats.org/officeDocument/2006/relationships" r:id="rId1"/>
            </a:rPr>
            <a:t>model file</a:t>
          </a:r>
          <a:r>
            <a:rPr lang="en-US" b="0" i="0" baseline="0"/>
            <a:t>. However, if you want to specify permissions for users around seeing and editing LookML for a specific model file, you might want to create a new project. Although most permissions in Looker apply at the </a:t>
          </a:r>
          <a:r>
            <a:rPr lang="en-US" b="0" i="0" baseline="0">
              <a:hlinkClick xmlns:r="http://schemas.openxmlformats.org/officeDocument/2006/relationships" r:id="rId2"/>
            </a:rPr>
            <a:t>model level</a:t>
          </a:r>
          <a:endParaRPr lang="en-US"/>
        </a:p>
      </dgm:t>
    </dgm:pt>
    <dgm:pt modelId="{F413B6B9-B8ED-430C-BDD2-CD993F939B6E}" type="parTrans" cxnId="{2A707B75-14E4-4821-B2FF-E203308455E3}">
      <dgm:prSet/>
      <dgm:spPr/>
      <dgm:t>
        <a:bodyPr/>
        <a:lstStyle/>
        <a:p>
          <a:endParaRPr lang="en-US"/>
        </a:p>
      </dgm:t>
    </dgm:pt>
    <dgm:pt modelId="{B65B5D10-2174-4747-875B-817DBB11889A}" type="sibTrans" cxnId="{2A707B75-14E4-4821-B2FF-E203308455E3}">
      <dgm:prSet/>
      <dgm:spPr/>
      <dgm:t>
        <a:bodyPr/>
        <a:lstStyle/>
        <a:p>
          <a:endParaRPr lang="en-US"/>
        </a:p>
      </dgm:t>
    </dgm:pt>
    <dgm:pt modelId="{87714FB4-9963-40FE-A9E5-8FCB2547C65D}">
      <dgm:prSet/>
      <dgm:spPr/>
      <dgm:t>
        <a:bodyPr/>
        <a:lstStyle/>
        <a:p>
          <a:r>
            <a:rPr lang="en-US" b="1" i="0" baseline="0"/>
            <a:t>Creating a project</a:t>
          </a:r>
          <a:endParaRPr lang="en-US"/>
        </a:p>
      </dgm:t>
    </dgm:pt>
    <dgm:pt modelId="{6B01FDD9-442F-4122-8E29-4F9411039563}" type="parTrans" cxnId="{54F261FA-24B0-450A-ACA3-815DD20C6217}">
      <dgm:prSet/>
      <dgm:spPr/>
      <dgm:t>
        <a:bodyPr/>
        <a:lstStyle/>
        <a:p>
          <a:endParaRPr lang="en-US"/>
        </a:p>
      </dgm:t>
    </dgm:pt>
    <dgm:pt modelId="{999D13E4-265D-4AE6-B316-8A719E294E54}" type="sibTrans" cxnId="{54F261FA-24B0-450A-ACA3-815DD20C6217}">
      <dgm:prSet/>
      <dgm:spPr/>
      <dgm:t>
        <a:bodyPr/>
        <a:lstStyle/>
        <a:p>
          <a:endParaRPr lang="en-US"/>
        </a:p>
      </dgm:t>
    </dgm:pt>
    <dgm:pt modelId="{77CCDEB0-207A-426E-B8EB-2310EBB3EE7F}">
      <dgm:prSet/>
      <dgm:spPr/>
      <dgm:t>
        <a:bodyPr/>
        <a:lstStyle/>
        <a:p>
          <a:r>
            <a:rPr lang="en-US" b="0" i="0" baseline="0"/>
            <a:t>To create a project, perform the following steps:</a:t>
          </a:r>
          <a:endParaRPr lang="en-US"/>
        </a:p>
      </dgm:t>
    </dgm:pt>
    <dgm:pt modelId="{F0AB8FE3-925A-406B-9416-829949880AB4}" type="parTrans" cxnId="{D14B20DC-E2B5-4E45-AAEB-DCBE85D748D1}">
      <dgm:prSet/>
      <dgm:spPr/>
      <dgm:t>
        <a:bodyPr/>
        <a:lstStyle/>
        <a:p>
          <a:endParaRPr lang="en-US"/>
        </a:p>
      </dgm:t>
    </dgm:pt>
    <dgm:pt modelId="{1D97995F-0680-4FEF-B3B2-12418C7393B1}" type="sibTrans" cxnId="{D14B20DC-E2B5-4E45-AAEB-DCBE85D748D1}">
      <dgm:prSet/>
      <dgm:spPr/>
      <dgm:t>
        <a:bodyPr/>
        <a:lstStyle/>
        <a:p>
          <a:endParaRPr lang="en-US"/>
        </a:p>
      </dgm:t>
    </dgm:pt>
    <dgm:pt modelId="{2C8B9682-B5EF-41CD-8C07-BB24D34F4D6E}">
      <dgm:prSet/>
      <dgm:spPr/>
      <dgm:t>
        <a:bodyPr/>
        <a:lstStyle/>
        <a:p>
          <a:r>
            <a:rPr lang="en-US" b="0" i="0" baseline="0">
              <a:hlinkClick xmlns:r="http://schemas.openxmlformats.org/officeDocument/2006/relationships" r:id="rId3"/>
            </a:rPr>
            <a:t>Verify that you are in Development Mode</a:t>
          </a:r>
          <a:r>
            <a:rPr lang="en-US" b="0" i="0" baseline="0"/>
            <a:t>.</a:t>
          </a:r>
          <a:endParaRPr lang="en-US"/>
        </a:p>
      </dgm:t>
    </dgm:pt>
    <dgm:pt modelId="{B33E198A-DD3A-408D-B2DE-F69DC02F1729}" type="parTrans" cxnId="{DDA67EFA-3516-41A4-BB41-F9AE031D2CB7}">
      <dgm:prSet/>
      <dgm:spPr/>
      <dgm:t>
        <a:bodyPr/>
        <a:lstStyle/>
        <a:p>
          <a:endParaRPr lang="en-US"/>
        </a:p>
      </dgm:t>
    </dgm:pt>
    <dgm:pt modelId="{F3DE96E0-1113-4929-9971-88077EE1BBFD}" type="sibTrans" cxnId="{DDA67EFA-3516-41A4-BB41-F9AE031D2CB7}">
      <dgm:prSet/>
      <dgm:spPr/>
      <dgm:t>
        <a:bodyPr/>
        <a:lstStyle/>
        <a:p>
          <a:endParaRPr lang="en-US"/>
        </a:p>
      </dgm:t>
    </dgm:pt>
    <dgm:pt modelId="{D0DA179F-EE67-40CB-A435-3E4676D31E8A}">
      <dgm:prSet/>
      <dgm:spPr/>
      <dgm:t>
        <a:bodyPr/>
        <a:lstStyle/>
        <a:p>
          <a:r>
            <a:rPr lang="en-US" b="0" i="0" baseline="0"/>
            <a:t>Select </a:t>
          </a:r>
          <a:r>
            <a:rPr lang="en-US" b="1" i="0" baseline="0"/>
            <a:t>Projects</a:t>
          </a:r>
          <a:r>
            <a:rPr lang="en-US" b="0" i="0" baseline="0"/>
            <a:t> from the </a:t>
          </a:r>
          <a:r>
            <a:rPr lang="en-US" b="1" i="0" baseline="0"/>
            <a:t>Develop</a:t>
          </a:r>
          <a:r>
            <a:rPr lang="en-US" b="0" i="0" baseline="0"/>
            <a:t> section of the navigation panel.</a:t>
          </a:r>
          <a:endParaRPr lang="en-US"/>
        </a:p>
      </dgm:t>
    </dgm:pt>
    <dgm:pt modelId="{555FC482-50E5-44DC-B756-62E16C42ECD5}" type="parTrans" cxnId="{91A6AAB3-6694-4661-B600-57A3D942DABB}">
      <dgm:prSet/>
      <dgm:spPr/>
      <dgm:t>
        <a:bodyPr/>
        <a:lstStyle/>
        <a:p>
          <a:endParaRPr lang="en-US"/>
        </a:p>
      </dgm:t>
    </dgm:pt>
    <dgm:pt modelId="{640F72E5-95DD-47B9-B21B-D0D4D13D8978}" type="sibTrans" cxnId="{91A6AAB3-6694-4661-B600-57A3D942DABB}">
      <dgm:prSet/>
      <dgm:spPr/>
      <dgm:t>
        <a:bodyPr/>
        <a:lstStyle/>
        <a:p>
          <a:endParaRPr lang="en-US"/>
        </a:p>
      </dgm:t>
    </dgm:pt>
    <dgm:pt modelId="{4605D1F9-730A-427D-8087-4261687B1185}" type="pres">
      <dgm:prSet presAssocID="{68F4A013-9D70-4535-B332-FDE661C7AF08}" presName="linear" presStyleCnt="0">
        <dgm:presLayoutVars>
          <dgm:animLvl val="lvl"/>
          <dgm:resizeHandles val="exact"/>
        </dgm:presLayoutVars>
      </dgm:prSet>
      <dgm:spPr/>
    </dgm:pt>
    <dgm:pt modelId="{FCC0F78D-6B4A-43D7-A786-B138D5AE5DE6}" type="pres">
      <dgm:prSet presAssocID="{863E9F31-1525-4317-B5F0-4E2DB33E0375}" presName="parentText" presStyleLbl="node1" presStyleIdx="0" presStyleCnt="5">
        <dgm:presLayoutVars>
          <dgm:chMax val="0"/>
          <dgm:bulletEnabled val="1"/>
        </dgm:presLayoutVars>
      </dgm:prSet>
      <dgm:spPr/>
    </dgm:pt>
    <dgm:pt modelId="{93E683CE-7D8C-4F71-9950-E34F3D2236DD}" type="pres">
      <dgm:prSet presAssocID="{863E9F31-1525-4317-B5F0-4E2DB33E0375}" presName="childText" presStyleLbl="revTx" presStyleIdx="0" presStyleCnt="1">
        <dgm:presLayoutVars>
          <dgm:bulletEnabled val="1"/>
        </dgm:presLayoutVars>
      </dgm:prSet>
      <dgm:spPr/>
    </dgm:pt>
    <dgm:pt modelId="{2522E613-80E2-41A3-B462-D2B7413EFF20}" type="pres">
      <dgm:prSet presAssocID="{87714FB4-9963-40FE-A9E5-8FCB2547C65D}" presName="parentText" presStyleLbl="node1" presStyleIdx="1" presStyleCnt="5">
        <dgm:presLayoutVars>
          <dgm:chMax val="0"/>
          <dgm:bulletEnabled val="1"/>
        </dgm:presLayoutVars>
      </dgm:prSet>
      <dgm:spPr/>
    </dgm:pt>
    <dgm:pt modelId="{06DE84D0-3ADD-439B-992A-630B092874F6}" type="pres">
      <dgm:prSet presAssocID="{999D13E4-265D-4AE6-B316-8A719E294E54}" presName="spacer" presStyleCnt="0"/>
      <dgm:spPr/>
    </dgm:pt>
    <dgm:pt modelId="{7B059EA0-3B29-4AAA-BCE1-3B822F35F755}" type="pres">
      <dgm:prSet presAssocID="{77CCDEB0-207A-426E-B8EB-2310EBB3EE7F}" presName="parentText" presStyleLbl="node1" presStyleIdx="2" presStyleCnt="5">
        <dgm:presLayoutVars>
          <dgm:chMax val="0"/>
          <dgm:bulletEnabled val="1"/>
        </dgm:presLayoutVars>
      </dgm:prSet>
      <dgm:spPr/>
    </dgm:pt>
    <dgm:pt modelId="{0E644153-A184-42FD-A069-2DBF7B649C97}" type="pres">
      <dgm:prSet presAssocID="{1D97995F-0680-4FEF-B3B2-12418C7393B1}" presName="spacer" presStyleCnt="0"/>
      <dgm:spPr/>
    </dgm:pt>
    <dgm:pt modelId="{CFC84C83-E3C7-4A5F-BE41-4E6E7F4F1C3C}" type="pres">
      <dgm:prSet presAssocID="{2C8B9682-B5EF-41CD-8C07-BB24D34F4D6E}" presName="parentText" presStyleLbl="node1" presStyleIdx="3" presStyleCnt="5">
        <dgm:presLayoutVars>
          <dgm:chMax val="0"/>
          <dgm:bulletEnabled val="1"/>
        </dgm:presLayoutVars>
      </dgm:prSet>
      <dgm:spPr/>
    </dgm:pt>
    <dgm:pt modelId="{D077B363-2CE7-4E75-BF56-4367F097613A}" type="pres">
      <dgm:prSet presAssocID="{F3DE96E0-1113-4929-9971-88077EE1BBFD}" presName="spacer" presStyleCnt="0"/>
      <dgm:spPr/>
    </dgm:pt>
    <dgm:pt modelId="{FFF56CC0-4774-472E-8C78-3C6EA84AB423}" type="pres">
      <dgm:prSet presAssocID="{D0DA179F-EE67-40CB-A435-3E4676D31E8A}" presName="parentText" presStyleLbl="node1" presStyleIdx="4" presStyleCnt="5">
        <dgm:presLayoutVars>
          <dgm:chMax val="0"/>
          <dgm:bulletEnabled val="1"/>
        </dgm:presLayoutVars>
      </dgm:prSet>
      <dgm:spPr/>
    </dgm:pt>
  </dgm:ptLst>
  <dgm:cxnLst>
    <dgm:cxn modelId="{1402E424-0F4F-4BFE-BAC2-2EC064144F36}" type="presOf" srcId="{77CCDEB0-207A-426E-B8EB-2310EBB3EE7F}" destId="{7B059EA0-3B29-4AAA-BCE1-3B822F35F755}" srcOrd="0" destOrd="0" presId="urn:microsoft.com/office/officeart/2005/8/layout/vList2"/>
    <dgm:cxn modelId="{43D26C29-733C-423E-9F17-9F2383D2BF7B}" srcId="{863E9F31-1525-4317-B5F0-4E2DB33E0375}" destId="{E45A87CD-4FD5-4620-85AD-196673DCBD5C}" srcOrd="0" destOrd="0" parTransId="{4B98C59A-901C-43B6-825F-BC82CAE2F69C}" sibTransId="{8E81AEBC-29E1-48A6-994C-AC9081DCA2BD}"/>
    <dgm:cxn modelId="{D8864B2F-3EF0-49C5-8461-796073DE4A38}" type="presOf" srcId="{863E9F31-1525-4317-B5F0-4E2DB33E0375}" destId="{FCC0F78D-6B4A-43D7-A786-B138D5AE5DE6}" srcOrd="0" destOrd="0" presId="urn:microsoft.com/office/officeart/2005/8/layout/vList2"/>
    <dgm:cxn modelId="{617AF935-3FF0-4918-99B1-84BC5821E6A9}" type="presOf" srcId="{E45A87CD-4FD5-4620-85AD-196673DCBD5C}" destId="{93E683CE-7D8C-4F71-9950-E34F3D2236DD}" srcOrd="0" destOrd="0" presId="urn:microsoft.com/office/officeart/2005/8/layout/vList2"/>
    <dgm:cxn modelId="{28A7C538-6BA6-4B55-A3D1-8CA99B1C33DA}" type="presOf" srcId="{A81AF637-C485-4333-94FF-82A3DE20AB6F}" destId="{93E683CE-7D8C-4F71-9950-E34F3D2236DD}" srcOrd="0" destOrd="1" presId="urn:microsoft.com/office/officeart/2005/8/layout/vList2"/>
    <dgm:cxn modelId="{42DA615F-7ED3-4B12-870B-07D054A41DFE}" type="presOf" srcId="{D0DA179F-EE67-40CB-A435-3E4676D31E8A}" destId="{FFF56CC0-4774-472E-8C78-3C6EA84AB423}" srcOrd="0" destOrd="0" presId="urn:microsoft.com/office/officeart/2005/8/layout/vList2"/>
    <dgm:cxn modelId="{FB57B743-29E1-43DE-9930-7C375F671FEE}" type="presOf" srcId="{87714FB4-9963-40FE-A9E5-8FCB2547C65D}" destId="{2522E613-80E2-41A3-B462-D2B7413EFF20}" srcOrd="0" destOrd="0" presId="urn:microsoft.com/office/officeart/2005/8/layout/vList2"/>
    <dgm:cxn modelId="{6D032C44-207A-4E93-8EEB-9D84CA254ED5}" type="presOf" srcId="{68F4A013-9D70-4535-B332-FDE661C7AF08}" destId="{4605D1F9-730A-427D-8087-4261687B1185}" srcOrd="0" destOrd="0" presId="urn:microsoft.com/office/officeart/2005/8/layout/vList2"/>
    <dgm:cxn modelId="{2A707B75-14E4-4821-B2FF-E203308455E3}" srcId="{863E9F31-1525-4317-B5F0-4E2DB33E0375}" destId="{A81AF637-C485-4333-94FF-82A3DE20AB6F}" srcOrd="1" destOrd="0" parTransId="{F413B6B9-B8ED-430C-BDD2-CD993F939B6E}" sibTransId="{B65B5D10-2174-4747-875B-817DBB11889A}"/>
    <dgm:cxn modelId="{FB205185-D04E-4686-A5E2-A002AA7962B9}" srcId="{68F4A013-9D70-4535-B332-FDE661C7AF08}" destId="{863E9F31-1525-4317-B5F0-4E2DB33E0375}" srcOrd="0" destOrd="0" parTransId="{1A6F67E5-B07D-4C17-9662-946139E06B02}" sibTransId="{F939E17E-DA27-41FC-8199-FE24DB89B362}"/>
    <dgm:cxn modelId="{97E051AB-2009-43D5-8AEE-4B9AF52E1B07}" type="presOf" srcId="{2C8B9682-B5EF-41CD-8C07-BB24D34F4D6E}" destId="{CFC84C83-E3C7-4A5F-BE41-4E6E7F4F1C3C}" srcOrd="0" destOrd="0" presId="urn:microsoft.com/office/officeart/2005/8/layout/vList2"/>
    <dgm:cxn modelId="{91A6AAB3-6694-4661-B600-57A3D942DABB}" srcId="{68F4A013-9D70-4535-B332-FDE661C7AF08}" destId="{D0DA179F-EE67-40CB-A435-3E4676D31E8A}" srcOrd="4" destOrd="0" parTransId="{555FC482-50E5-44DC-B756-62E16C42ECD5}" sibTransId="{640F72E5-95DD-47B9-B21B-D0D4D13D8978}"/>
    <dgm:cxn modelId="{D14B20DC-E2B5-4E45-AAEB-DCBE85D748D1}" srcId="{68F4A013-9D70-4535-B332-FDE661C7AF08}" destId="{77CCDEB0-207A-426E-B8EB-2310EBB3EE7F}" srcOrd="2" destOrd="0" parTransId="{F0AB8FE3-925A-406B-9416-829949880AB4}" sibTransId="{1D97995F-0680-4FEF-B3B2-12418C7393B1}"/>
    <dgm:cxn modelId="{54F261FA-24B0-450A-ACA3-815DD20C6217}" srcId="{68F4A013-9D70-4535-B332-FDE661C7AF08}" destId="{87714FB4-9963-40FE-A9E5-8FCB2547C65D}" srcOrd="1" destOrd="0" parTransId="{6B01FDD9-442F-4122-8E29-4F9411039563}" sibTransId="{999D13E4-265D-4AE6-B316-8A719E294E54}"/>
    <dgm:cxn modelId="{DDA67EFA-3516-41A4-BB41-F9AE031D2CB7}" srcId="{68F4A013-9D70-4535-B332-FDE661C7AF08}" destId="{2C8B9682-B5EF-41CD-8C07-BB24D34F4D6E}" srcOrd="3" destOrd="0" parTransId="{B33E198A-DD3A-408D-B2DE-F69DC02F1729}" sibTransId="{F3DE96E0-1113-4929-9971-88077EE1BBFD}"/>
    <dgm:cxn modelId="{2A5235BB-5DBE-4D3C-8464-722A3E403DF5}" type="presParOf" srcId="{4605D1F9-730A-427D-8087-4261687B1185}" destId="{FCC0F78D-6B4A-43D7-A786-B138D5AE5DE6}" srcOrd="0" destOrd="0" presId="urn:microsoft.com/office/officeart/2005/8/layout/vList2"/>
    <dgm:cxn modelId="{75E10867-383C-4362-94FC-7CBCFA4188FF}" type="presParOf" srcId="{4605D1F9-730A-427D-8087-4261687B1185}" destId="{93E683CE-7D8C-4F71-9950-E34F3D2236DD}" srcOrd="1" destOrd="0" presId="urn:microsoft.com/office/officeart/2005/8/layout/vList2"/>
    <dgm:cxn modelId="{6B45952E-2C0E-4E61-B402-86B6CD610BD3}" type="presParOf" srcId="{4605D1F9-730A-427D-8087-4261687B1185}" destId="{2522E613-80E2-41A3-B462-D2B7413EFF20}" srcOrd="2" destOrd="0" presId="urn:microsoft.com/office/officeart/2005/8/layout/vList2"/>
    <dgm:cxn modelId="{64E441D5-E69B-4FC9-A359-D82EB6ECC054}" type="presParOf" srcId="{4605D1F9-730A-427D-8087-4261687B1185}" destId="{06DE84D0-3ADD-439B-992A-630B092874F6}" srcOrd="3" destOrd="0" presId="urn:microsoft.com/office/officeart/2005/8/layout/vList2"/>
    <dgm:cxn modelId="{7CE1E6B6-B5A5-4AB8-81E5-894E1E424130}" type="presParOf" srcId="{4605D1F9-730A-427D-8087-4261687B1185}" destId="{7B059EA0-3B29-4AAA-BCE1-3B822F35F755}" srcOrd="4" destOrd="0" presId="urn:microsoft.com/office/officeart/2005/8/layout/vList2"/>
    <dgm:cxn modelId="{A7CC0CC7-0B2C-4B99-8F73-E8DBC56162DD}" type="presParOf" srcId="{4605D1F9-730A-427D-8087-4261687B1185}" destId="{0E644153-A184-42FD-A069-2DBF7B649C97}" srcOrd="5" destOrd="0" presId="urn:microsoft.com/office/officeart/2005/8/layout/vList2"/>
    <dgm:cxn modelId="{C606FE55-1AD6-4367-9934-94E5BFBDA0BA}" type="presParOf" srcId="{4605D1F9-730A-427D-8087-4261687B1185}" destId="{CFC84C83-E3C7-4A5F-BE41-4E6E7F4F1C3C}" srcOrd="6" destOrd="0" presId="urn:microsoft.com/office/officeart/2005/8/layout/vList2"/>
    <dgm:cxn modelId="{4A97D06B-F2E5-4455-8364-0F9DFA7A1979}" type="presParOf" srcId="{4605D1F9-730A-427D-8087-4261687B1185}" destId="{D077B363-2CE7-4E75-BF56-4367F097613A}" srcOrd="7" destOrd="0" presId="urn:microsoft.com/office/officeart/2005/8/layout/vList2"/>
    <dgm:cxn modelId="{C702E19B-8601-4638-975C-080744AB74C7}" type="presParOf" srcId="{4605D1F9-730A-427D-8087-4261687B1185}" destId="{FFF56CC0-4774-472E-8C78-3C6EA84AB423}" srcOrd="8"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118C6F2-07DB-418D-8CB2-B0483D6884B1}" type="doc">
      <dgm:prSet loTypeId="urn:microsoft.com/office/officeart/2005/8/layout/vList2" loCatId="list" qsTypeId="urn:microsoft.com/office/officeart/2005/8/quickstyle/simple1" qsCatId="simple" csTypeId="urn:microsoft.com/office/officeart/2005/8/colors/colorful1" csCatId="colorful" phldr="1"/>
      <dgm:spPr/>
      <dgm:t>
        <a:bodyPr/>
        <a:lstStyle/>
        <a:p>
          <a:endParaRPr lang="en-US"/>
        </a:p>
      </dgm:t>
    </dgm:pt>
    <dgm:pt modelId="{C7F30A64-8FCC-48FF-8BDC-CDA91F28714D}">
      <dgm:prSet custT="1"/>
      <dgm:spPr/>
      <dgm:t>
        <a:bodyPr/>
        <a:lstStyle/>
        <a:p>
          <a:r>
            <a:rPr lang="en-US" sz="1400" b="1" i="0" dirty="0"/>
            <a:t>4.The </a:t>
          </a:r>
          <a:r>
            <a:rPr lang="en-US" sz="1400" b="1" i="0" dirty="0">
              <a:hlinkClick xmlns:r="http://schemas.openxmlformats.org/officeDocument/2006/relationships" r:id="rId1"/>
            </a:rPr>
            <a:t>field picker</a:t>
          </a:r>
          <a:r>
            <a:rPr lang="en-US" sz="1400" b="1" i="0" dirty="0"/>
            <a:t> pane is organized by </a:t>
          </a:r>
          <a:r>
            <a:rPr lang="en-US" sz="1400" b="1" i="0" dirty="0">
              <a:hlinkClick xmlns:r="http://schemas.openxmlformats.org/officeDocument/2006/relationships" r:id="rId2"/>
            </a:rPr>
            <a:t>view</a:t>
          </a:r>
          <a:r>
            <a:rPr lang="en-US" sz="1400" b="1" i="0" dirty="0"/>
            <a:t> names. Under each view name is a list of available fields from the tables included in that view. Most views show both </a:t>
          </a:r>
          <a:r>
            <a:rPr lang="en-US" sz="1400" b="1" i="0" dirty="0">
              <a:hlinkClick xmlns:r="http://schemas.openxmlformats.org/officeDocument/2006/relationships" r:id="rId3"/>
            </a:rPr>
            <a:t>dimensions</a:t>
          </a:r>
          <a:r>
            <a:rPr lang="en-US" sz="1400" b="1" i="0" dirty="0"/>
            <a:t> and </a:t>
          </a:r>
          <a:r>
            <a:rPr lang="en-US" sz="1400" b="1" i="0" dirty="0">
              <a:hlinkClick xmlns:r="http://schemas.openxmlformats.org/officeDocument/2006/relationships" r:id="rId4"/>
            </a:rPr>
            <a:t>measures</a:t>
          </a:r>
          <a:r>
            <a:rPr lang="en-US" sz="1400" b="1" i="0" dirty="0"/>
            <a:t>. This example selects a Month dimension from within a Returned Date dimension group, which was defined in the view file.</a:t>
          </a:r>
        </a:p>
      </dgm:t>
    </dgm:pt>
    <dgm:pt modelId="{0089E801-C55E-49D8-B93E-143DCED7F1AF}" type="parTrans" cxnId="{61B948CD-C72F-4D24-875E-8442FD067591}">
      <dgm:prSet/>
      <dgm:spPr/>
      <dgm:t>
        <a:bodyPr/>
        <a:lstStyle/>
        <a:p>
          <a:endParaRPr lang="en-US"/>
        </a:p>
      </dgm:t>
    </dgm:pt>
    <dgm:pt modelId="{672BF5C1-3999-45CF-8C1E-8BB1B8051873}" type="sibTrans" cxnId="{61B948CD-C72F-4D24-875E-8442FD067591}">
      <dgm:prSet/>
      <dgm:spPr/>
      <dgm:t>
        <a:bodyPr/>
        <a:lstStyle/>
        <a:p>
          <a:endParaRPr lang="en-US"/>
        </a:p>
      </dgm:t>
    </dgm:pt>
    <dgm:pt modelId="{68125EE3-3403-4DA7-944B-4E865896A2C9}">
      <dgm:prSet custT="1"/>
      <dgm:spPr/>
      <dgm:t>
        <a:bodyPr/>
        <a:lstStyle/>
        <a:p>
          <a:r>
            <a:rPr lang="en-US" sz="1400" b="1" i="0" dirty="0"/>
            <a:t>5.Users can select multiple measures on which to base the query.</a:t>
          </a:r>
          <a:endParaRPr lang="en-US" sz="1400" b="1" dirty="0"/>
        </a:p>
      </dgm:t>
    </dgm:pt>
    <dgm:pt modelId="{DB8E2044-2B12-4834-8976-1B2F5FFC821D}" type="parTrans" cxnId="{BA6D83FF-073C-49F4-B661-9AAAF5D82EE8}">
      <dgm:prSet/>
      <dgm:spPr/>
      <dgm:t>
        <a:bodyPr/>
        <a:lstStyle/>
        <a:p>
          <a:endParaRPr lang="en-US"/>
        </a:p>
      </dgm:t>
    </dgm:pt>
    <dgm:pt modelId="{9954C76A-C7B6-4396-969E-88E7A05D65E6}" type="sibTrans" cxnId="{BA6D83FF-073C-49F4-B661-9AAAF5D82EE8}">
      <dgm:prSet/>
      <dgm:spPr/>
      <dgm:t>
        <a:bodyPr/>
        <a:lstStyle/>
        <a:p>
          <a:endParaRPr lang="en-US"/>
        </a:p>
      </dgm:t>
    </dgm:pt>
    <dgm:pt modelId="{BEE6985E-3F55-457C-AB18-4A102B4E020E}">
      <dgm:prSet custT="1"/>
      <dgm:spPr/>
      <dgm:t>
        <a:bodyPr/>
        <a:lstStyle/>
        <a:p>
          <a:r>
            <a:rPr lang="en-US" sz="1400" b="1" i="0"/>
            <a:t>6.Users can apply options like filters and pivots in the field picker pane.</a:t>
          </a:r>
          <a:endParaRPr lang="en-US" sz="1400" b="1"/>
        </a:p>
      </dgm:t>
    </dgm:pt>
    <dgm:pt modelId="{010C13D5-C823-4802-918E-228DD212C239}" type="parTrans" cxnId="{D6B9D5DE-03E4-4F5E-8B68-66757341E202}">
      <dgm:prSet/>
      <dgm:spPr/>
      <dgm:t>
        <a:bodyPr/>
        <a:lstStyle/>
        <a:p>
          <a:endParaRPr lang="en-US"/>
        </a:p>
      </dgm:t>
    </dgm:pt>
    <dgm:pt modelId="{6C34A2B3-3573-44A9-9CEB-31C6939EE060}" type="sibTrans" cxnId="{D6B9D5DE-03E4-4F5E-8B68-66757341E202}">
      <dgm:prSet/>
      <dgm:spPr/>
      <dgm:t>
        <a:bodyPr/>
        <a:lstStyle/>
        <a:p>
          <a:endParaRPr lang="en-US"/>
        </a:p>
      </dgm:t>
    </dgm:pt>
    <dgm:pt modelId="{E54BD8F6-8E2A-4AB1-9A0B-91366E0C05B0}">
      <dgm:prSet custT="1"/>
      <dgm:spPr/>
      <dgm:t>
        <a:bodyPr/>
        <a:lstStyle/>
        <a:p>
          <a:r>
            <a:rPr lang="en-US" sz="1400" b="1" i="0"/>
            <a:t>7.Users can refine the terms of the query.</a:t>
          </a:r>
          <a:endParaRPr lang="en-US" sz="1400" b="1"/>
        </a:p>
      </dgm:t>
    </dgm:pt>
    <dgm:pt modelId="{8A45B27C-EF8B-42E3-B169-45C043BCCB5F}" type="parTrans" cxnId="{2B847071-B71E-4BBD-9775-9DDD6B01F903}">
      <dgm:prSet/>
      <dgm:spPr/>
      <dgm:t>
        <a:bodyPr/>
        <a:lstStyle/>
        <a:p>
          <a:endParaRPr lang="en-US"/>
        </a:p>
      </dgm:t>
    </dgm:pt>
    <dgm:pt modelId="{20E4EE59-6C3F-4569-8083-847C1149AD06}" type="sibTrans" cxnId="{2B847071-B71E-4BBD-9775-9DDD6B01F903}">
      <dgm:prSet/>
      <dgm:spPr/>
      <dgm:t>
        <a:bodyPr/>
        <a:lstStyle/>
        <a:p>
          <a:endParaRPr lang="en-US"/>
        </a:p>
      </dgm:t>
    </dgm:pt>
    <dgm:pt modelId="{6D1CBC6B-93D7-42CD-9518-2C660CBF148A}">
      <dgm:prSet custT="1"/>
      <dgm:spPr/>
      <dgm:t>
        <a:bodyPr/>
        <a:lstStyle/>
        <a:p>
          <a:r>
            <a:rPr lang="en-US" sz="1400" b="1"/>
            <a:t>8.</a:t>
          </a:r>
          <a:r>
            <a:rPr lang="en-US" sz="1400" b="1" i="0"/>
            <a:t>Users can choose a </a:t>
          </a:r>
          <a:r>
            <a:rPr lang="en-US" sz="1400" b="1" i="0">
              <a:hlinkClick xmlns:r="http://schemas.openxmlformats.org/officeDocument/2006/relationships" r:id="rId5"/>
            </a:rPr>
            <a:t>visualization type</a:t>
          </a:r>
          <a:r>
            <a:rPr lang="en-US" sz="1400" b="1" i="0"/>
            <a:t> to apply to the query results.</a:t>
          </a:r>
          <a:endParaRPr lang="en-US" sz="1400" b="1"/>
        </a:p>
      </dgm:t>
    </dgm:pt>
    <dgm:pt modelId="{AC3834C6-DCE3-4382-809A-B5622554FC81}" type="parTrans" cxnId="{044906BB-53BF-4DE8-AA34-A43117B5F1EE}">
      <dgm:prSet/>
      <dgm:spPr/>
      <dgm:t>
        <a:bodyPr/>
        <a:lstStyle/>
        <a:p>
          <a:endParaRPr lang="en-US"/>
        </a:p>
      </dgm:t>
    </dgm:pt>
    <dgm:pt modelId="{5330B909-A2CA-43EC-871E-169D7A12B08E}" type="sibTrans" cxnId="{044906BB-53BF-4DE8-AA34-A43117B5F1EE}">
      <dgm:prSet/>
      <dgm:spPr/>
      <dgm:t>
        <a:bodyPr/>
        <a:lstStyle/>
        <a:p>
          <a:endParaRPr lang="en-US"/>
        </a:p>
      </dgm:t>
    </dgm:pt>
    <dgm:pt modelId="{CE450502-E7C7-497A-ABCE-3F8148F735A6}">
      <dgm:prSet custT="1"/>
      <dgm:spPr/>
      <dgm:t>
        <a:bodyPr/>
        <a:lstStyle/>
        <a:p>
          <a:r>
            <a:rPr lang="en-US" sz="1400" b="1"/>
            <a:t>9.</a:t>
          </a:r>
          <a:r>
            <a:rPr lang="en-US" sz="1400" b="1" i="0"/>
            <a:t>Running this Explore generates a SQL query that returns both a data table and a visualization of the total sale price and total gross margin of the returned orders from the past year.</a:t>
          </a:r>
          <a:endParaRPr lang="en-US" sz="1400" b="1"/>
        </a:p>
      </dgm:t>
    </dgm:pt>
    <dgm:pt modelId="{2FDE5217-36BE-4595-BDAF-61A51FB00889}" type="parTrans" cxnId="{C5F2CC38-54DB-4F16-AB47-ACE2BDA55835}">
      <dgm:prSet/>
      <dgm:spPr/>
      <dgm:t>
        <a:bodyPr/>
        <a:lstStyle/>
        <a:p>
          <a:endParaRPr lang="en-US"/>
        </a:p>
      </dgm:t>
    </dgm:pt>
    <dgm:pt modelId="{4DE1804B-B2A9-4E70-BB6C-B06B4B821621}" type="sibTrans" cxnId="{C5F2CC38-54DB-4F16-AB47-ACE2BDA55835}">
      <dgm:prSet/>
      <dgm:spPr/>
      <dgm:t>
        <a:bodyPr/>
        <a:lstStyle/>
        <a:p>
          <a:endParaRPr lang="en-US"/>
        </a:p>
      </dgm:t>
    </dgm:pt>
    <dgm:pt modelId="{499A1C27-DB8D-4486-9D85-6D5CF99EF77F}" type="pres">
      <dgm:prSet presAssocID="{3118C6F2-07DB-418D-8CB2-B0483D6884B1}" presName="linear" presStyleCnt="0">
        <dgm:presLayoutVars>
          <dgm:animLvl val="lvl"/>
          <dgm:resizeHandles val="exact"/>
        </dgm:presLayoutVars>
      </dgm:prSet>
      <dgm:spPr/>
    </dgm:pt>
    <dgm:pt modelId="{773572C7-FAE9-41AC-B516-CBCEF1F633A9}" type="pres">
      <dgm:prSet presAssocID="{C7F30A64-8FCC-48FF-8BDC-CDA91F28714D}" presName="parentText" presStyleLbl="node1" presStyleIdx="0" presStyleCnt="6" custScaleY="152816" custLinFactY="811" custLinFactNeighborX="312" custLinFactNeighborY="100000">
        <dgm:presLayoutVars>
          <dgm:chMax val="0"/>
          <dgm:bulletEnabled val="1"/>
        </dgm:presLayoutVars>
      </dgm:prSet>
      <dgm:spPr/>
    </dgm:pt>
    <dgm:pt modelId="{503E5362-2AF5-4A57-98F1-CB92A3FEB716}" type="pres">
      <dgm:prSet presAssocID="{672BF5C1-3999-45CF-8C1E-8BB1B8051873}" presName="spacer" presStyleCnt="0"/>
      <dgm:spPr/>
    </dgm:pt>
    <dgm:pt modelId="{A893CFD7-DF4A-44A0-8326-E3CBDDC3F3BB}" type="pres">
      <dgm:prSet presAssocID="{68125EE3-3403-4DA7-944B-4E865896A2C9}" presName="parentText" presStyleLbl="node1" presStyleIdx="1" presStyleCnt="6" custScaleY="96725">
        <dgm:presLayoutVars>
          <dgm:chMax val="0"/>
          <dgm:bulletEnabled val="1"/>
        </dgm:presLayoutVars>
      </dgm:prSet>
      <dgm:spPr/>
    </dgm:pt>
    <dgm:pt modelId="{AC305246-AFB8-498D-B1E6-FD403A50BF86}" type="pres">
      <dgm:prSet presAssocID="{9954C76A-C7B6-4396-969E-88E7A05D65E6}" presName="spacer" presStyleCnt="0"/>
      <dgm:spPr/>
    </dgm:pt>
    <dgm:pt modelId="{543FD0B7-14CF-42F8-BFF2-8FF3CD43A810}" type="pres">
      <dgm:prSet presAssocID="{BEE6985E-3F55-457C-AB18-4A102B4E020E}" presName="parentText" presStyleLbl="node1" presStyleIdx="2" presStyleCnt="6" custScaleY="96725">
        <dgm:presLayoutVars>
          <dgm:chMax val="0"/>
          <dgm:bulletEnabled val="1"/>
        </dgm:presLayoutVars>
      </dgm:prSet>
      <dgm:spPr/>
    </dgm:pt>
    <dgm:pt modelId="{254002FD-D865-4DF2-9F66-8E2AD359CF7D}" type="pres">
      <dgm:prSet presAssocID="{6C34A2B3-3573-44A9-9CEB-31C6939EE060}" presName="spacer" presStyleCnt="0"/>
      <dgm:spPr/>
    </dgm:pt>
    <dgm:pt modelId="{63D3D273-A847-4C8D-BCE3-E10E82DF30F5}" type="pres">
      <dgm:prSet presAssocID="{E54BD8F6-8E2A-4AB1-9A0B-91366E0C05B0}" presName="parentText" presStyleLbl="node1" presStyleIdx="3" presStyleCnt="6" custScaleY="96725">
        <dgm:presLayoutVars>
          <dgm:chMax val="0"/>
          <dgm:bulletEnabled val="1"/>
        </dgm:presLayoutVars>
      </dgm:prSet>
      <dgm:spPr/>
    </dgm:pt>
    <dgm:pt modelId="{B21733F7-8B04-45A0-AD71-C9C16F2AABE0}" type="pres">
      <dgm:prSet presAssocID="{20E4EE59-6C3F-4569-8083-847C1149AD06}" presName="spacer" presStyleCnt="0"/>
      <dgm:spPr/>
    </dgm:pt>
    <dgm:pt modelId="{D3E699A8-5E0F-4EB6-98E0-FFB263AA475B}" type="pres">
      <dgm:prSet presAssocID="{6D1CBC6B-93D7-42CD-9518-2C660CBF148A}" presName="parentText" presStyleLbl="node1" presStyleIdx="4" presStyleCnt="6" custScaleY="96725">
        <dgm:presLayoutVars>
          <dgm:chMax val="0"/>
          <dgm:bulletEnabled val="1"/>
        </dgm:presLayoutVars>
      </dgm:prSet>
      <dgm:spPr/>
    </dgm:pt>
    <dgm:pt modelId="{0573800C-4733-41E8-B9C7-913C96971AA7}" type="pres">
      <dgm:prSet presAssocID="{5330B909-A2CA-43EC-871E-169D7A12B08E}" presName="spacer" presStyleCnt="0"/>
      <dgm:spPr/>
    </dgm:pt>
    <dgm:pt modelId="{A80620D0-F1E3-44F0-A4BC-277446D0E0B3}" type="pres">
      <dgm:prSet presAssocID="{CE450502-E7C7-497A-ABCE-3F8148F735A6}" presName="parentText" presStyleLbl="node1" presStyleIdx="5" presStyleCnt="6" custScaleY="96725">
        <dgm:presLayoutVars>
          <dgm:chMax val="0"/>
          <dgm:bulletEnabled val="1"/>
        </dgm:presLayoutVars>
      </dgm:prSet>
      <dgm:spPr/>
    </dgm:pt>
  </dgm:ptLst>
  <dgm:cxnLst>
    <dgm:cxn modelId="{4C7A0007-6C4F-43BE-A30A-19435A538060}" type="presOf" srcId="{CE450502-E7C7-497A-ABCE-3F8148F735A6}" destId="{A80620D0-F1E3-44F0-A4BC-277446D0E0B3}" srcOrd="0" destOrd="0" presId="urn:microsoft.com/office/officeart/2005/8/layout/vList2"/>
    <dgm:cxn modelId="{BD143B1A-BA0D-422C-BCA8-B0281618E799}" type="presOf" srcId="{68125EE3-3403-4DA7-944B-4E865896A2C9}" destId="{A893CFD7-DF4A-44A0-8326-E3CBDDC3F3BB}" srcOrd="0" destOrd="0" presId="urn:microsoft.com/office/officeart/2005/8/layout/vList2"/>
    <dgm:cxn modelId="{1F41872B-C07E-49AA-BC38-B1693014A1A3}" type="presOf" srcId="{3118C6F2-07DB-418D-8CB2-B0483D6884B1}" destId="{499A1C27-DB8D-4486-9D85-6D5CF99EF77F}" srcOrd="0" destOrd="0" presId="urn:microsoft.com/office/officeart/2005/8/layout/vList2"/>
    <dgm:cxn modelId="{C5F2CC38-54DB-4F16-AB47-ACE2BDA55835}" srcId="{3118C6F2-07DB-418D-8CB2-B0483D6884B1}" destId="{CE450502-E7C7-497A-ABCE-3F8148F735A6}" srcOrd="5" destOrd="0" parTransId="{2FDE5217-36BE-4595-BDAF-61A51FB00889}" sibTransId="{4DE1804B-B2A9-4E70-BB6C-B06B4B821621}"/>
    <dgm:cxn modelId="{2B847071-B71E-4BBD-9775-9DDD6B01F903}" srcId="{3118C6F2-07DB-418D-8CB2-B0483D6884B1}" destId="{E54BD8F6-8E2A-4AB1-9A0B-91366E0C05B0}" srcOrd="3" destOrd="0" parTransId="{8A45B27C-EF8B-42E3-B169-45C043BCCB5F}" sibTransId="{20E4EE59-6C3F-4569-8083-847C1149AD06}"/>
    <dgm:cxn modelId="{044906BB-53BF-4DE8-AA34-A43117B5F1EE}" srcId="{3118C6F2-07DB-418D-8CB2-B0483D6884B1}" destId="{6D1CBC6B-93D7-42CD-9518-2C660CBF148A}" srcOrd="4" destOrd="0" parTransId="{AC3834C6-DCE3-4382-809A-B5622554FC81}" sibTransId="{5330B909-A2CA-43EC-871E-169D7A12B08E}"/>
    <dgm:cxn modelId="{817E60BC-4FC4-4070-B13E-4F8C60EF76CD}" type="presOf" srcId="{6D1CBC6B-93D7-42CD-9518-2C660CBF148A}" destId="{D3E699A8-5E0F-4EB6-98E0-FFB263AA475B}" srcOrd="0" destOrd="0" presId="urn:microsoft.com/office/officeart/2005/8/layout/vList2"/>
    <dgm:cxn modelId="{B0D9EDC3-BD55-4182-A39B-3C2B6CFFD2EB}" type="presOf" srcId="{C7F30A64-8FCC-48FF-8BDC-CDA91F28714D}" destId="{773572C7-FAE9-41AC-B516-CBCEF1F633A9}" srcOrd="0" destOrd="0" presId="urn:microsoft.com/office/officeart/2005/8/layout/vList2"/>
    <dgm:cxn modelId="{EC0B3DCA-E055-4A90-A473-8438CAED802A}" type="presOf" srcId="{E54BD8F6-8E2A-4AB1-9A0B-91366E0C05B0}" destId="{63D3D273-A847-4C8D-BCE3-E10E82DF30F5}" srcOrd="0" destOrd="0" presId="urn:microsoft.com/office/officeart/2005/8/layout/vList2"/>
    <dgm:cxn modelId="{61B948CD-C72F-4D24-875E-8442FD067591}" srcId="{3118C6F2-07DB-418D-8CB2-B0483D6884B1}" destId="{C7F30A64-8FCC-48FF-8BDC-CDA91F28714D}" srcOrd="0" destOrd="0" parTransId="{0089E801-C55E-49D8-B93E-143DCED7F1AF}" sibTransId="{672BF5C1-3999-45CF-8C1E-8BB1B8051873}"/>
    <dgm:cxn modelId="{8E250CD3-27CD-4B56-8A70-4C9FDD6621AF}" type="presOf" srcId="{BEE6985E-3F55-457C-AB18-4A102B4E020E}" destId="{543FD0B7-14CF-42F8-BFF2-8FF3CD43A810}" srcOrd="0" destOrd="0" presId="urn:microsoft.com/office/officeart/2005/8/layout/vList2"/>
    <dgm:cxn modelId="{D6B9D5DE-03E4-4F5E-8B68-66757341E202}" srcId="{3118C6F2-07DB-418D-8CB2-B0483D6884B1}" destId="{BEE6985E-3F55-457C-AB18-4A102B4E020E}" srcOrd="2" destOrd="0" parTransId="{010C13D5-C823-4802-918E-228DD212C239}" sibTransId="{6C34A2B3-3573-44A9-9CEB-31C6939EE060}"/>
    <dgm:cxn modelId="{BA6D83FF-073C-49F4-B661-9AAAF5D82EE8}" srcId="{3118C6F2-07DB-418D-8CB2-B0483D6884B1}" destId="{68125EE3-3403-4DA7-944B-4E865896A2C9}" srcOrd="1" destOrd="0" parTransId="{DB8E2044-2B12-4834-8976-1B2F5FFC821D}" sibTransId="{9954C76A-C7B6-4396-969E-88E7A05D65E6}"/>
    <dgm:cxn modelId="{074E9EAA-7386-41CA-869E-CB6D1F88D7BB}" type="presParOf" srcId="{499A1C27-DB8D-4486-9D85-6D5CF99EF77F}" destId="{773572C7-FAE9-41AC-B516-CBCEF1F633A9}" srcOrd="0" destOrd="0" presId="urn:microsoft.com/office/officeart/2005/8/layout/vList2"/>
    <dgm:cxn modelId="{B2DFEA10-864A-40F9-A4A6-2EDEAE2FD4A2}" type="presParOf" srcId="{499A1C27-DB8D-4486-9D85-6D5CF99EF77F}" destId="{503E5362-2AF5-4A57-98F1-CB92A3FEB716}" srcOrd="1" destOrd="0" presId="urn:microsoft.com/office/officeart/2005/8/layout/vList2"/>
    <dgm:cxn modelId="{36666CA8-7D16-48E4-AEC5-BBD687994992}" type="presParOf" srcId="{499A1C27-DB8D-4486-9D85-6D5CF99EF77F}" destId="{A893CFD7-DF4A-44A0-8326-E3CBDDC3F3BB}" srcOrd="2" destOrd="0" presId="urn:microsoft.com/office/officeart/2005/8/layout/vList2"/>
    <dgm:cxn modelId="{E47B4813-37A8-4470-ABBC-7CE5A9EF8A7E}" type="presParOf" srcId="{499A1C27-DB8D-4486-9D85-6D5CF99EF77F}" destId="{AC305246-AFB8-498D-B1E6-FD403A50BF86}" srcOrd="3" destOrd="0" presId="urn:microsoft.com/office/officeart/2005/8/layout/vList2"/>
    <dgm:cxn modelId="{7A6499A0-5B44-4A65-8949-5140B5EACD73}" type="presParOf" srcId="{499A1C27-DB8D-4486-9D85-6D5CF99EF77F}" destId="{543FD0B7-14CF-42F8-BFF2-8FF3CD43A810}" srcOrd="4" destOrd="0" presId="urn:microsoft.com/office/officeart/2005/8/layout/vList2"/>
    <dgm:cxn modelId="{EC33D218-B284-4BA8-A7F7-34E20D3BE5A4}" type="presParOf" srcId="{499A1C27-DB8D-4486-9D85-6D5CF99EF77F}" destId="{254002FD-D865-4DF2-9F66-8E2AD359CF7D}" srcOrd="5" destOrd="0" presId="urn:microsoft.com/office/officeart/2005/8/layout/vList2"/>
    <dgm:cxn modelId="{1D2BA374-08A3-431E-B5C3-BD652E31A3EE}" type="presParOf" srcId="{499A1C27-DB8D-4486-9D85-6D5CF99EF77F}" destId="{63D3D273-A847-4C8D-BCE3-E10E82DF30F5}" srcOrd="6" destOrd="0" presId="urn:microsoft.com/office/officeart/2005/8/layout/vList2"/>
    <dgm:cxn modelId="{4B505A67-D518-4CC7-8694-39187ED67218}" type="presParOf" srcId="{499A1C27-DB8D-4486-9D85-6D5CF99EF77F}" destId="{B21733F7-8B04-45A0-AD71-C9C16F2AABE0}" srcOrd="7" destOrd="0" presId="urn:microsoft.com/office/officeart/2005/8/layout/vList2"/>
    <dgm:cxn modelId="{80579A3F-33D5-4F80-AF91-86CA1AD0F4DA}" type="presParOf" srcId="{499A1C27-DB8D-4486-9D85-6D5CF99EF77F}" destId="{D3E699A8-5E0F-4EB6-98E0-FFB263AA475B}" srcOrd="8" destOrd="0" presId="urn:microsoft.com/office/officeart/2005/8/layout/vList2"/>
    <dgm:cxn modelId="{B21A8E22-D34E-46DE-98D4-1EB4668841F3}" type="presParOf" srcId="{499A1C27-DB8D-4486-9D85-6D5CF99EF77F}" destId="{0573800C-4733-41E8-B9C7-913C96971AA7}" srcOrd="9" destOrd="0" presId="urn:microsoft.com/office/officeart/2005/8/layout/vList2"/>
    <dgm:cxn modelId="{4C16A965-BE83-49A1-9DCD-79536C0EE361}" type="presParOf" srcId="{499A1C27-DB8D-4486-9D85-6D5CF99EF77F}" destId="{A80620D0-F1E3-44F0-A4BC-277446D0E0B3}" srcOrd="1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EE80765-F587-465B-BDE2-B94BA162A2A9}"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0C8D87BD-98A4-4293-A430-CA9C7C852CB1}">
      <dgm:prSet/>
      <dgm:spPr/>
      <dgm:t>
        <a:bodyPr/>
        <a:lstStyle/>
        <a:p>
          <a:r>
            <a:rPr lang="en-US" b="1" u="sng"/>
            <a:t>Common Challenges:</a:t>
          </a:r>
          <a:endParaRPr lang="en-US"/>
        </a:p>
      </dgm:t>
    </dgm:pt>
    <dgm:pt modelId="{2D7C3505-66ED-4CB4-836F-076E4F04E2A5}" type="parTrans" cxnId="{153CE482-231B-4F8F-8E83-58F76F59859B}">
      <dgm:prSet/>
      <dgm:spPr/>
      <dgm:t>
        <a:bodyPr/>
        <a:lstStyle/>
        <a:p>
          <a:endParaRPr lang="en-US"/>
        </a:p>
      </dgm:t>
    </dgm:pt>
    <dgm:pt modelId="{0769E8BA-59BD-4E4D-9151-ADD387A56CF5}" type="sibTrans" cxnId="{153CE482-231B-4F8F-8E83-58F76F59859B}">
      <dgm:prSet/>
      <dgm:spPr/>
      <dgm:t>
        <a:bodyPr/>
        <a:lstStyle/>
        <a:p>
          <a:endParaRPr lang="en-US"/>
        </a:p>
      </dgm:t>
    </dgm:pt>
    <dgm:pt modelId="{7A5154D6-4B2A-4D47-A541-2E36738031E8}">
      <dgm:prSet/>
      <dgm:spPr/>
      <dgm:t>
        <a:bodyPr/>
        <a:lstStyle/>
        <a:p>
          <a:r>
            <a:rPr lang="en-US" b="1" i="0" baseline="0"/>
            <a:t>view</a:t>
          </a:r>
          <a:r>
            <a:rPr lang="en-US" i="0" baseline="0"/>
            <a:t> usually contains dimensions and measures</a:t>
          </a:r>
          <a:endParaRPr lang="en-US"/>
        </a:p>
      </dgm:t>
    </dgm:pt>
    <dgm:pt modelId="{9BBEC348-CD76-42C3-98BB-034AE31B661A}" type="parTrans" cxnId="{693B668A-4710-48DA-9203-6828C7584116}">
      <dgm:prSet/>
      <dgm:spPr/>
      <dgm:t>
        <a:bodyPr/>
        <a:lstStyle/>
        <a:p>
          <a:endParaRPr lang="en-US"/>
        </a:p>
      </dgm:t>
    </dgm:pt>
    <dgm:pt modelId="{205913F7-BFDE-4FE3-AB99-3769B9791797}" type="sibTrans" cxnId="{693B668A-4710-48DA-9203-6828C7584116}">
      <dgm:prSet/>
      <dgm:spPr/>
      <dgm:t>
        <a:bodyPr/>
        <a:lstStyle/>
        <a:p>
          <a:endParaRPr lang="en-US"/>
        </a:p>
      </dgm:t>
    </dgm:pt>
    <dgm:pt modelId="{BE352764-4F25-408E-93E6-A3EB6BCADAC8}">
      <dgm:prSet/>
      <dgm:spPr/>
      <dgm:t>
        <a:bodyPr/>
        <a:lstStyle/>
        <a:p>
          <a:r>
            <a:rPr lang="en-US" i="0" baseline="0"/>
            <a:t>A view is not accessible by users until added using explore or join</a:t>
          </a:r>
          <a:endParaRPr lang="en-US"/>
        </a:p>
      </dgm:t>
    </dgm:pt>
    <dgm:pt modelId="{EFBC4193-1ABE-4102-BB7A-843A550D0F54}" type="parTrans" cxnId="{7DB815DC-6CE9-4470-A98D-E7F597F4205A}">
      <dgm:prSet/>
      <dgm:spPr/>
      <dgm:t>
        <a:bodyPr/>
        <a:lstStyle/>
        <a:p>
          <a:endParaRPr lang="en-US"/>
        </a:p>
      </dgm:t>
    </dgm:pt>
    <dgm:pt modelId="{4AB5DB55-A2CA-430D-8689-13BCF646B93F}" type="sibTrans" cxnId="{7DB815DC-6CE9-4470-A98D-E7F597F4205A}">
      <dgm:prSet/>
      <dgm:spPr/>
      <dgm:t>
        <a:bodyPr/>
        <a:lstStyle/>
        <a:p>
          <a:endParaRPr lang="en-US"/>
        </a:p>
      </dgm:t>
    </dgm:pt>
    <dgm:pt modelId="{53C47D52-941A-455B-A4DA-49B707CC13DC}">
      <dgm:prSet/>
      <dgm:spPr/>
      <dgm:t>
        <a:bodyPr/>
        <a:lstStyle/>
        <a:p>
          <a:r>
            <a:rPr lang="en-US" i="0"/>
            <a:t>Two views must be referred to by different names within an Explore</a:t>
          </a:r>
          <a:endParaRPr lang="en-US"/>
        </a:p>
      </dgm:t>
    </dgm:pt>
    <dgm:pt modelId="{B4C3F762-1170-4622-B35D-BE5EAF28DD02}" type="parTrans" cxnId="{57EDA012-AE5B-425D-84A5-E1B4442CB0EF}">
      <dgm:prSet/>
      <dgm:spPr/>
      <dgm:t>
        <a:bodyPr/>
        <a:lstStyle/>
        <a:p>
          <a:endParaRPr lang="en-US"/>
        </a:p>
      </dgm:t>
    </dgm:pt>
    <dgm:pt modelId="{0B54E230-72C3-497F-9BEF-A04BAB338D06}" type="sibTrans" cxnId="{57EDA012-AE5B-425D-84A5-E1B4442CB0EF}">
      <dgm:prSet/>
      <dgm:spPr/>
      <dgm:t>
        <a:bodyPr/>
        <a:lstStyle/>
        <a:p>
          <a:endParaRPr lang="en-US"/>
        </a:p>
      </dgm:t>
    </dgm:pt>
    <dgm:pt modelId="{5AD301FC-E5E8-456F-A0FE-DB9E903B2A13}">
      <dgm:prSet/>
      <dgm:spPr/>
      <dgm:t>
        <a:bodyPr/>
        <a:lstStyle/>
        <a:p>
          <a:r>
            <a:rPr lang="en-US" i="0" baseline="0"/>
            <a:t>Tables referenced by view must be accessible from the current connection</a:t>
          </a:r>
          <a:endParaRPr lang="en-US"/>
        </a:p>
      </dgm:t>
    </dgm:pt>
    <dgm:pt modelId="{F5FF942E-07DB-406F-BA68-75A63F98BCDB}" type="parTrans" cxnId="{0417BE4D-11A3-4A7B-9645-348A2C0BC309}">
      <dgm:prSet/>
      <dgm:spPr/>
      <dgm:t>
        <a:bodyPr/>
        <a:lstStyle/>
        <a:p>
          <a:endParaRPr lang="en-US"/>
        </a:p>
      </dgm:t>
    </dgm:pt>
    <dgm:pt modelId="{E798F248-D0BE-4724-83EA-F24CB54BC31D}" type="sibTrans" cxnId="{0417BE4D-11A3-4A7B-9645-348A2C0BC309}">
      <dgm:prSet/>
      <dgm:spPr/>
      <dgm:t>
        <a:bodyPr/>
        <a:lstStyle/>
        <a:p>
          <a:endParaRPr lang="en-US"/>
        </a:p>
      </dgm:t>
    </dgm:pt>
    <dgm:pt modelId="{78A4C020-74A0-4B52-959B-E388069C55EC}" type="pres">
      <dgm:prSet presAssocID="{BEE80765-F587-465B-BDE2-B94BA162A2A9}" presName="vert0" presStyleCnt="0">
        <dgm:presLayoutVars>
          <dgm:dir/>
          <dgm:animOne val="branch"/>
          <dgm:animLvl val="lvl"/>
        </dgm:presLayoutVars>
      </dgm:prSet>
      <dgm:spPr/>
    </dgm:pt>
    <dgm:pt modelId="{4FA965B7-DAA1-4F31-9AC3-942E7B746CD2}" type="pres">
      <dgm:prSet presAssocID="{0C8D87BD-98A4-4293-A430-CA9C7C852CB1}" presName="thickLine" presStyleLbl="alignNode1" presStyleIdx="0" presStyleCnt="1"/>
      <dgm:spPr/>
    </dgm:pt>
    <dgm:pt modelId="{71B51770-BE46-4C50-8896-1CEDFB5F8DE1}" type="pres">
      <dgm:prSet presAssocID="{0C8D87BD-98A4-4293-A430-CA9C7C852CB1}" presName="horz1" presStyleCnt="0"/>
      <dgm:spPr/>
    </dgm:pt>
    <dgm:pt modelId="{7CB12AC0-AD7C-474E-9E66-D7114065A51B}" type="pres">
      <dgm:prSet presAssocID="{0C8D87BD-98A4-4293-A430-CA9C7C852CB1}" presName="tx1" presStyleLbl="revTx" presStyleIdx="0" presStyleCnt="5"/>
      <dgm:spPr/>
    </dgm:pt>
    <dgm:pt modelId="{71830025-9B85-465E-8791-989647A89065}" type="pres">
      <dgm:prSet presAssocID="{0C8D87BD-98A4-4293-A430-CA9C7C852CB1}" presName="vert1" presStyleCnt="0"/>
      <dgm:spPr/>
    </dgm:pt>
    <dgm:pt modelId="{9058E69F-FDAC-4FC2-A4A2-E03A8FBB1770}" type="pres">
      <dgm:prSet presAssocID="{7A5154D6-4B2A-4D47-A541-2E36738031E8}" presName="vertSpace2a" presStyleCnt="0"/>
      <dgm:spPr/>
    </dgm:pt>
    <dgm:pt modelId="{8C20CD96-6218-417F-A821-9D356E464C32}" type="pres">
      <dgm:prSet presAssocID="{7A5154D6-4B2A-4D47-A541-2E36738031E8}" presName="horz2" presStyleCnt="0"/>
      <dgm:spPr/>
    </dgm:pt>
    <dgm:pt modelId="{A86A3D13-585B-4FAC-9057-BFA5768D7D05}" type="pres">
      <dgm:prSet presAssocID="{7A5154D6-4B2A-4D47-A541-2E36738031E8}" presName="horzSpace2" presStyleCnt="0"/>
      <dgm:spPr/>
    </dgm:pt>
    <dgm:pt modelId="{545C38E3-995F-4FED-A46A-ECE640661FBF}" type="pres">
      <dgm:prSet presAssocID="{7A5154D6-4B2A-4D47-A541-2E36738031E8}" presName="tx2" presStyleLbl="revTx" presStyleIdx="1" presStyleCnt="5"/>
      <dgm:spPr/>
    </dgm:pt>
    <dgm:pt modelId="{108F155D-A123-4C83-9D10-080B426086C8}" type="pres">
      <dgm:prSet presAssocID="{7A5154D6-4B2A-4D47-A541-2E36738031E8}" presName="vert2" presStyleCnt="0"/>
      <dgm:spPr/>
    </dgm:pt>
    <dgm:pt modelId="{CDFD0E7B-AEDD-45B1-9FAE-4E84DE522463}" type="pres">
      <dgm:prSet presAssocID="{7A5154D6-4B2A-4D47-A541-2E36738031E8}" presName="thinLine2b" presStyleLbl="callout" presStyleIdx="0" presStyleCnt="4"/>
      <dgm:spPr/>
    </dgm:pt>
    <dgm:pt modelId="{212B5A2A-DE5F-45DD-98E2-1181BA62ECDD}" type="pres">
      <dgm:prSet presAssocID="{7A5154D6-4B2A-4D47-A541-2E36738031E8}" presName="vertSpace2b" presStyleCnt="0"/>
      <dgm:spPr/>
    </dgm:pt>
    <dgm:pt modelId="{9938DEED-EEA6-406A-B804-F26C8DB46366}" type="pres">
      <dgm:prSet presAssocID="{BE352764-4F25-408E-93E6-A3EB6BCADAC8}" presName="horz2" presStyleCnt="0"/>
      <dgm:spPr/>
    </dgm:pt>
    <dgm:pt modelId="{B024CDB2-2153-4E55-B2A2-934D9E7924DA}" type="pres">
      <dgm:prSet presAssocID="{BE352764-4F25-408E-93E6-A3EB6BCADAC8}" presName="horzSpace2" presStyleCnt="0"/>
      <dgm:spPr/>
    </dgm:pt>
    <dgm:pt modelId="{B53BBEC9-C4B8-4C01-A6E5-EE8CC64D2B37}" type="pres">
      <dgm:prSet presAssocID="{BE352764-4F25-408E-93E6-A3EB6BCADAC8}" presName="tx2" presStyleLbl="revTx" presStyleIdx="2" presStyleCnt="5"/>
      <dgm:spPr/>
    </dgm:pt>
    <dgm:pt modelId="{78E2842F-902A-4DFC-A7DB-049A1D8F8A3D}" type="pres">
      <dgm:prSet presAssocID="{BE352764-4F25-408E-93E6-A3EB6BCADAC8}" presName="vert2" presStyleCnt="0"/>
      <dgm:spPr/>
    </dgm:pt>
    <dgm:pt modelId="{B6CC5FC8-58C8-4425-85D7-0E4B87D55AB5}" type="pres">
      <dgm:prSet presAssocID="{BE352764-4F25-408E-93E6-A3EB6BCADAC8}" presName="thinLine2b" presStyleLbl="callout" presStyleIdx="1" presStyleCnt="4"/>
      <dgm:spPr/>
    </dgm:pt>
    <dgm:pt modelId="{ADB732A1-8934-468B-BE29-29E6CFBB0B02}" type="pres">
      <dgm:prSet presAssocID="{BE352764-4F25-408E-93E6-A3EB6BCADAC8}" presName="vertSpace2b" presStyleCnt="0"/>
      <dgm:spPr/>
    </dgm:pt>
    <dgm:pt modelId="{C94FBA94-7EB5-4DE5-A99E-6ECA9D713DC7}" type="pres">
      <dgm:prSet presAssocID="{53C47D52-941A-455B-A4DA-49B707CC13DC}" presName="horz2" presStyleCnt="0"/>
      <dgm:spPr/>
    </dgm:pt>
    <dgm:pt modelId="{BBF4653B-E41D-422E-A0D7-AC70E4D2C7FB}" type="pres">
      <dgm:prSet presAssocID="{53C47D52-941A-455B-A4DA-49B707CC13DC}" presName="horzSpace2" presStyleCnt="0"/>
      <dgm:spPr/>
    </dgm:pt>
    <dgm:pt modelId="{9DC2F0C1-BBF8-4B88-9D1E-92B844E83D35}" type="pres">
      <dgm:prSet presAssocID="{53C47D52-941A-455B-A4DA-49B707CC13DC}" presName="tx2" presStyleLbl="revTx" presStyleIdx="3" presStyleCnt="5"/>
      <dgm:spPr/>
    </dgm:pt>
    <dgm:pt modelId="{E84BB4FB-2D9B-4253-903D-CCBD23904090}" type="pres">
      <dgm:prSet presAssocID="{53C47D52-941A-455B-A4DA-49B707CC13DC}" presName="vert2" presStyleCnt="0"/>
      <dgm:spPr/>
    </dgm:pt>
    <dgm:pt modelId="{182B731B-C474-4D1D-AC9C-CF674D51401E}" type="pres">
      <dgm:prSet presAssocID="{53C47D52-941A-455B-A4DA-49B707CC13DC}" presName="thinLine2b" presStyleLbl="callout" presStyleIdx="2" presStyleCnt="4"/>
      <dgm:spPr/>
    </dgm:pt>
    <dgm:pt modelId="{E750AC51-DA42-41AE-91DC-4C9A683F7755}" type="pres">
      <dgm:prSet presAssocID="{53C47D52-941A-455B-A4DA-49B707CC13DC}" presName="vertSpace2b" presStyleCnt="0"/>
      <dgm:spPr/>
    </dgm:pt>
    <dgm:pt modelId="{42905224-FCF5-49D2-A1AE-11F8302A766F}" type="pres">
      <dgm:prSet presAssocID="{5AD301FC-E5E8-456F-A0FE-DB9E903B2A13}" presName="horz2" presStyleCnt="0"/>
      <dgm:spPr/>
    </dgm:pt>
    <dgm:pt modelId="{F2AFCEAB-B7B0-4D60-B231-49908EC08C08}" type="pres">
      <dgm:prSet presAssocID="{5AD301FC-E5E8-456F-A0FE-DB9E903B2A13}" presName="horzSpace2" presStyleCnt="0"/>
      <dgm:spPr/>
    </dgm:pt>
    <dgm:pt modelId="{DFB2DC38-55A4-4BB2-ABB2-C4B984497A91}" type="pres">
      <dgm:prSet presAssocID="{5AD301FC-E5E8-456F-A0FE-DB9E903B2A13}" presName="tx2" presStyleLbl="revTx" presStyleIdx="4" presStyleCnt="5"/>
      <dgm:spPr/>
    </dgm:pt>
    <dgm:pt modelId="{C07079EA-5181-412D-9699-B20B541C85ED}" type="pres">
      <dgm:prSet presAssocID="{5AD301FC-E5E8-456F-A0FE-DB9E903B2A13}" presName="vert2" presStyleCnt="0"/>
      <dgm:spPr/>
    </dgm:pt>
    <dgm:pt modelId="{4AE1C672-3DEA-4464-A2AD-50958A7939CE}" type="pres">
      <dgm:prSet presAssocID="{5AD301FC-E5E8-456F-A0FE-DB9E903B2A13}" presName="thinLine2b" presStyleLbl="callout" presStyleIdx="3" presStyleCnt="4"/>
      <dgm:spPr/>
    </dgm:pt>
    <dgm:pt modelId="{C01C5BE3-DA92-49F3-A487-5B5A6C263CFA}" type="pres">
      <dgm:prSet presAssocID="{5AD301FC-E5E8-456F-A0FE-DB9E903B2A13}" presName="vertSpace2b" presStyleCnt="0"/>
      <dgm:spPr/>
    </dgm:pt>
  </dgm:ptLst>
  <dgm:cxnLst>
    <dgm:cxn modelId="{58726E00-A227-4C86-8378-C975A85F21E1}" type="presOf" srcId="{53C47D52-941A-455B-A4DA-49B707CC13DC}" destId="{9DC2F0C1-BBF8-4B88-9D1E-92B844E83D35}" srcOrd="0" destOrd="0" presId="urn:microsoft.com/office/officeart/2008/layout/LinedList"/>
    <dgm:cxn modelId="{57EDA012-AE5B-425D-84A5-E1B4442CB0EF}" srcId="{0C8D87BD-98A4-4293-A430-CA9C7C852CB1}" destId="{53C47D52-941A-455B-A4DA-49B707CC13DC}" srcOrd="2" destOrd="0" parTransId="{B4C3F762-1170-4622-B35D-BE5EAF28DD02}" sibTransId="{0B54E230-72C3-497F-9BEF-A04BAB338D06}"/>
    <dgm:cxn modelId="{0B7DAF13-7131-465A-9A2C-E5D07CD89D67}" type="presOf" srcId="{0C8D87BD-98A4-4293-A430-CA9C7C852CB1}" destId="{7CB12AC0-AD7C-474E-9E66-D7114065A51B}" srcOrd="0" destOrd="0" presId="urn:microsoft.com/office/officeart/2008/layout/LinedList"/>
    <dgm:cxn modelId="{34BFE964-A2E9-4516-B97D-62E1FA1150AD}" type="presOf" srcId="{BEE80765-F587-465B-BDE2-B94BA162A2A9}" destId="{78A4C020-74A0-4B52-959B-E388069C55EC}" srcOrd="0" destOrd="0" presId="urn:microsoft.com/office/officeart/2008/layout/LinedList"/>
    <dgm:cxn modelId="{70723169-2278-4FA1-A427-A52D96DDE924}" type="presOf" srcId="{7A5154D6-4B2A-4D47-A541-2E36738031E8}" destId="{545C38E3-995F-4FED-A46A-ECE640661FBF}" srcOrd="0" destOrd="0" presId="urn:microsoft.com/office/officeart/2008/layout/LinedList"/>
    <dgm:cxn modelId="{0417BE4D-11A3-4A7B-9645-348A2C0BC309}" srcId="{0C8D87BD-98A4-4293-A430-CA9C7C852CB1}" destId="{5AD301FC-E5E8-456F-A0FE-DB9E903B2A13}" srcOrd="3" destOrd="0" parTransId="{F5FF942E-07DB-406F-BA68-75A63F98BCDB}" sibTransId="{E798F248-D0BE-4724-83EA-F24CB54BC31D}"/>
    <dgm:cxn modelId="{153CE482-231B-4F8F-8E83-58F76F59859B}" srcId="{BEE80765-F587-465B-BDE2-B94BA162A2A9}" destId="{0C8D87BD-98A4-4293-A430-CA9C7C852CB1}" srcOrd="0" destOrd="0" parTransId="{2D7C3505-66ED-4CB4-836F-076E4F04E2A5}" sibTransId="{0769E8BA-59BD-4E4D-9151-ADD387A56CF5}"/>
    <dgm:cxn modelId="{DB979488-B9C6-48B3-9D0E-81CB03347CE6}" type="presOf" srcId="{5AD301FC-E5E8-456F-A0FE-DB9E903B2A13}" destId="{DFB2DC38-55A4-4BB2-ABB2-C4B984497A91}" srcOrd="0" destOrd="0" presId="urn:microsoft.com/office/officeart/2008/layout/LinedList"/>
    <dgm:cxn modelId="{693B668A-4710-48DA-9203-6828C7584116}" srcId="{0C8D87BD-98A4-4293-A430-CA9C7C852CB1}" destId="{7A5154D6-4B2A-4D47-A541-2E36738031E8}" srcOrd="0" destOrd="0" parTransId="{9BBEC348-CD76-42C3-98BB-034AE31B661A}" sibTransId="{205913F7-BFDE-4FE3-AB99-3769B9791797}"/>
    <dgm:cxn modelId="{7DB815DC-6CE9-4470-A98D-E7F597F4205A}" srcId="{0C8D87BD-98A4-4293-A430-CA9C7C852CB1}" destId="{BE352764-4F25-408E-93E6-A3EB6BCADAC8}" srcOrd="1" destOrd="0" parTransId="{EFBC4193-1ABE-4102-BB7A-843A550D0F54}" sibTransId="{4AB5DB55-A2CA-430D-8689-13BCF646B93F}"/>
    <dgm:cxn modelId="{206AA4EA-E8CB-4F07-98B5-DDDB3EA676CA}" type="presOf" srcId="{BE352764-4F25-408E-93E6-A3EB6BCADAC8}" destId="{B53BBEC9-C4B8-4C01-A6E5-EE8CC64D2B37}" srcOrd="0" destOrd="0" presId="urn:microsoft.com/office/officeart/2008/layout/LinedList"/>
    <dgm:cxn modelId="{A0F4D03F-B44D-41E7-A48C-48D6B27AEC47}" type="presParOf" srcId="{78A4C020-74A0-4B52-959B-E388069C55EC}" destId="{4FA965B7-DAA1-4F31-9AC3-942E7B746CD2}" srcOrd="0" destOrd="0" presId="urn:microsoft.com/office/officeart/2008/layout/LinedList"/>
    <dgm:cxn modelId="{16383759-776B-426E-8990-C9A4F49FF0D4}" type="presParOf" srcId="{78A4C020-74A0-4B52-959B-E388069C55EC}" destId="{71B51770-BE46-4C50-8896-1CEDFB5F8DE1}" srcOrd="1" destOrd="0" presId="urn:microsoft.com/office/officeart/2008/layout/LinedList"/>
    <dgm:cxn modelId="{693EFDFD-26A9-4605-8280-96AA7E2426CA}" type="presParOf" srcId="{71B51770-BE46-4C50-8896-1CEDFB5F8DE1}" destId="{7CB12AC0-AD7C-474E-9E66-D7114065A51B}" srcOrd="0" destOrd="0" presId="urn:microsoft.com/office/officeart/2008/layout/LinedList"/>
    <dgm:cxn modelId="{E597F251-9CD1-4748-9FDC-F2512760F83A}" type="presParOf" srcId="{71B51770-BE46-4C50-8896-1CEDFB5F8DE1}" destId="{71830025-9B85-465E-8791-989647A89065}" srcOrd="1" destOrd="0" presId="urn:microsoft.com/office/officeart/2008/layout/LinedList"/>
    <dgm:cxn modelId="{C5072E4E-2BEA-4512-B37C-E28D43C9A5F8}" type="presParOf" srcId="{71830025-9B85-465E-8791-989647A89065}" destId="{9058E69F-FDAC-4FC2-A4A2-E03A8FBB1770}" srcOrd="0" destOrd="0" presId="urn:microsoft.com/office/officeart/2008/layout/LinedList"/>
    <dgm:cxn modelId="{74DD4EB6-E081-477E-ABD3-880DE2F8EF3C}" type="presParOf" srcId="{71830025-9B85-465E-8791-989647A89065}" destId="{8C20CD96-6218-417F-A821-9D356E464C32}" srcOrd="1" destOrd="0" presId="urn:microsoft.com/office/officeart/2008/layout/LinedList"/>
    <dgm:cxn modelId="{EC5D667F-D014-49C7-B5FE-DB81DF9512FC}" type="presParOf" srcId="{8C20CD96-6218-417F-A821-9D356E464C32}" destId="{A86A3D13-585B-4FAC-9057-BFA5768D7D05}" srcOrd="0" destOrd="0" presId="urn:microsoft.com/office/officeart/2008/layout/LinedList"/>
    <dgm:cxn modelId="{4327FFE5-1B0E-484D-B5BA-58022A99076A}" type="presParOf" srcId="{8C20CD96-6218-417F-A821-9D356E464C32}" destId="{545C38E3-995F-4FED-A46A-ECE640661FBF}" srcOrd="1" destOrd="0" presId="urn:microsoft.com/office/officeart/2008/layout/LinedList"/>
    <dgm:cxn modelId="{FF69AE84-C4AC-47F4-8D7B-15E79EB24EA3}" type="presParOf" srcId="{8C20CD96-6218-417F-A821-9D356E464C32}" destId="{108F155D-A123-4C83-9D10-080B426086C8}" srcOrd="2" destOrd="0" presId="urn:microsoft.com/office/officeart/2008/layout/LinedList"/>
    <dgm:cxn modelId="{6E79D64B-3572-4DDC-8845-08F106DD3D4C}" type="presParOf" srcId="{71830025-9B85-465E-8791-989647A89065}" destId="{CDFD0E7B-AEDD-45B1-9FAE-4E84DE522463}" srcOrd="2" destOrd="0" presId="urn:microsoft.com/office/officeart/2008/layout/LinedList"/>
    <dgm:cxn modelId="{1635B653-FF9B-499E-AD72-9A223D266924}" type="presParOf" srcId="{71830025-9B85-465E-8791-989647A89065}" destId="{212B5A2A-DE5F-45DD-98E2-1181BA62ECDD}" srcOrd="3" destOrd="0" presId="urn:microsoft.com/office/officeart/2008/layout/LinedList"/>
    <dgm:cxn modelId="{E521CA45-4732-42CB-B502-A34733C97D4A}" type="presParOf" srcId="{71830025-9B85-465E-8791-989647A89065}" destId="{9938DEED-EEA6-406A-B804-F26C8DB46366}" srcOrd="4" destOrd="0" presId="urn:microsoft.com/office/officeart/2008/layout/LinedList"/>
    <dgm:cxn modelId="{97C0F28B-C6FE-4A09-B4C0-8C953498686B}" type="presParOf" srcId="{9938DEED-EEA6-406A-B804-F26C8DB46366}" destId="{B024CDB2-2153-4E55-B2A2-934D9E7924DA}" srcOrd="0" destOrd="0" presId="urn:microsoft.com/office/officeart/2008/layout/LinedList"/>
    <dgm:cxn modelId="{7CC58447-D0AC-47FF-B8EA-EBCA00491E1F}" type="presParOf" srcId="{9938DEED-EEA6-406A-B804-F26C8DB46366}" destId="{B53BBEC9-C4B8-4C01-A6E5-EE8CC64D2B37}" srcOrd="1" destOrd="0" presId="urn:microsoft.com/office/officeart/2008/layout/LinedList"/>
    <dgm:cxn modelId="{F403C48D-ED28-4DA0-84BD-BC97254DD9B9}" type="presParOf" srcId="{9938DEED-EEA6-406A-B804-F26C8DB46366}" destId="{78E2842F-902A-4DFC-A7DB-049A1D8F8A3D}" srcOrd="2" destOrd="0" presId="urn:microsoft.com/office/officeart/2008/layout/LinedList"/>
    <dgm:cxn modelId="{74F3D4B0-3E88-4CAB-AF43-09A3AD982B2F}" type="presParOf" srcId="{71830025-9B85-465E-8791-989647A89065}" destId="{B6CC5FC8-58C8-4425-85D7-0E4B87D55AB5}" srcOrd="5" destOrd="0" presId="urn:microsoft.com/office/officeart/2008/layout/LinedList"/>
    <dgm:cxn modelId="{1EC08513-3E81-4B77-9EAD-4F98BC241A87}" type="presParOf" srcId="{71830025-9B85-465E-8791-989647A89065}" destId="{ADB732A1-8934-468B-BE29-29E6CFBB0B02}" srcOrd="6" destOrd="0" presId="urn:microsoft.com/office/officeart/2008/layout/LinedList"/>
    <dgm:cxn modelId="{1255B758-A052-4D80-A641-553FBD36378B}" type="presParOf" srcId="{71830025-9B85-465E-8791-989647A89065}" destId="{C94FBA94-7EB5-4DE5-A99E-6ECA9D713DC7}" srcOrd="7" destOrd="0" presId="urn:microsoft.com/office/officeart/2008/layout/LinedList"/>
    <dgm:cxn modelId="{04338E50-8FFB-42DD-ADDF-11ABCBE38576}" type="presParOf" srcId="{C94FBA94-7EB5-4DE5-A99E-6ECA9D713DC7}" destId="{BBF4653B-E41D-422E-A0D7-AC70E4D2C7FB}" srcOrd="0" destOrd="0" presId="urn:microsoft.com/office/officeart/2008/layout/LinedList"/>
    <dgm:cxn modelId="{A9C8D053-61BB-4534-B94E-B54F3A00CCED}" type="presParOf" srcId="{C94FBA94-7EB5-4DE5-A99E-6ECA9D713DC7}" destId="{9DC2F0C1-BBF8-4B88-9D1E-92B844E83D35}" srcOrd="1" destOrd="0" presId="urn:microsoft.com/office/officeart/2008/layout/LinedList"/>
    <dgm:cxn modelId="{673CF0DB-F271-48BD-BA24-86E665969006}" type="presParOf" srcId="{C94FBA94-7EB5-4DE5-A99E-6ECA9D713DC7}" destId="{E84BB4FB-2D9B-4253-903D-CCBD23904090}" srcOrd="2" destOrd="0" presId="urn:microsoft.com/office/officeart/2008/layout/LinedList"/>
    <dgm:cxn modelId="{CD119935-E4C0-45F0-9802-9544DAB58E21}" type="presParOf" srcId="{71830025-9B85-465E-8791-989647A89065}" destId="{182B731B-C474-4D1D-AC9C-CF674D51401E}" srcOrd="8" destOrd="0" presId="urn:microsoft.com/office/officeart/2008/layout/LinedList"/>
    <dgm:cxn modelId="{6E8A8A36-022D-402B-BBFA-A411C31A507C}" type="presParOf" srcId="{71830025-9B85-465E-8791-989647A89065}" destId="{E750AC51-DA42-41AE-91DC-4C9A683F7755}" srcOrd="9" destOrd="0" presId="urn:microsoft.com/office/officeart/2008/layout/LinedList"/>
    <dgm:cxn modelId="{8318E859-4E6D-41B8-BFB0-D63790EA8CB6}" type="presParOf" srcId="{71830025-9B85-465E-8791-989647A89065}" destId="{42905224-FCF5-49D2-A1AE-11F8302A766F}" srcOrd="10" destOrd="0" presId="urn:microsoft.com/office/officeart/2008/layout/LinedList"/>
    <dgm:cxn modelId="{908E5457-B728-4225-BB40-C7DBD0E1C25B}" type="presParOf" srcId="{42905224-FCF5-49D2-A1AE-11F8302A766F}" destId="{F2AFCEAB-B7B0-4D60-B231-49908EC08C08}" srcOrd="0" destOrd="0" presId="urn:microsoft.com/office/officeart/2008/layout/LinedList"/>
    <dgm:cxn modelId="{9403EE1D-0703-403C-93CE-E2E25C82DE7F}" type="presParOf" srcId="{42905224-FCF5-49D2-A1AE-11F8302A766F}" destId="{DFB2DC38-55A4-4BB2-ABB2-C4B984497A91}" srcOrd="1" destOrd="0" presId="urn:microsoft.com/office/officeart/2008/layout/LinedList"/>
    <dgm:cxn modelId="{F6D60922-23EA-4868-9B2F-4F572A0F7FE8}" type="presParOf" srcId="{42905224-FCF5-49D2-A1AE-11F8302A766F}" destId="{C07079EA-5181-412D-9699-B20B541C85ED}" srcOrd="2" destOrd="0" presId="urn:microsoft.com/office/officeart/2008/layout/LinedList"/>
    <dgm:cxn modelId="{D057056D-2D0C-452F-8929-63EB4E71CED4}" type="presParOf" srcId="{71830025-9B85-465E-8791-989647A89065}" destId="{4AE1C672-3DEA-4464-A2AD-50958A7939CE}" srcOrd="11" destOrd="0" presId="urn:microsoft.com/office/officeart/2008/layout/LinedList"/>
    <dgm:cxn modelId="{B7FE8BFC-B6CD-497A-9935-6DF67164DFB8}" type="presParOf" srcId="{71830025-9B85-465E-8791-989647A89065}" destId="{C01C5BE3-DA92-49F3-A487-5B5A6C263CFA}" srcOrd="12"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1AF207E-4CAE-4FA2-8BB7-5AD15A214206}" type="doc">
      <dgm:prSet loTypeId="urn:microsoft.com/office/officeart/2005/8/layout/vList2" loCatId="list" qsTypeId="urn:microsoft.com/office/officeart/2005/8/quickstyle/simple1" qsCatId="simple" csTypeId="urn:microsoft.com/office/officeart/2005/8/colors/colorful1" csCatId="colorful" phldr="1"/>
      <dgm:spPr/>
      <dgm:t>
        <a:bodyPr/>
        <a:lstStyle/>
        <a:p>
          <a:endParaRPr lang="en-US"/>
        </a:p>
      </dgm:t>
    </dgm:pt>
    <dgm:pt modelId="{8F3D8583-DD2F-4E97-B9AE-AF400D75D4C8}">
      <dgm:prSet/>
      <dgm:spPr/>
      <dgm:t>
        <a:bodyPr/>
        <a:lstStyle/>
        <a:p>
          <a:r>
            <a:rPr lang="en-US" b="1" u="sng" dirty="0"/>
            <a:t>Types Of </a:t>
          </a:r>
          <a:r>
            <a:rPr lang="en-US" b="1" u="sng" dirty="0" err="1"/>
            <a:t>LookML</a:t>
          </a:r>
          <a:r>
            <a:rPr lang="en-US" b="1" u="sng" dirty="0"/>
            <a:t> Parameters:</a:t>
          </a:r>
          <a:endParaRPr lang="en-US" dirty="0"/>
        </a:p>
      </dgm:t>
    </dgm:pt>
    <dgm:pt modelId="{F0D22163-3307-43DE-9C44-BC9C3CC02252}" type="parTrans" cxnId="{BB6B8EF8-55E3-4895-8E4E-5997E9FE0A52}">
      <dgm:prSet/>
      <dgm:spPr/>
      <dgm:t>
        <a:bodyPr/>
        <a:lstStyle/>
        <a:p>
          <a:endParaRPr lang="en-US"/>
        </a:p>
      </dgm:t>
    </dgm:pt>
    <dgm:pt modelId="{9F43F3DA-A69A-4FE5-A38F-0F21C6D1ED16}" type="sibTrans" cxnId="{BB6B8EF8-55E3-4895-8E4E-5997E9FE0A52}">
      <dgm:prSet/>
      <dgm:spPr/>
      <dgm:t>
        <a:bodyPr/>
        <a:lstStyle/>
        <a:p>
          <a:endParaRPr lang="en-US"/>
        </a:p>
      </dgm:t>
    </dgm:pt>
    <dgm:pt modelId="{48152AAB-CD30-4321-AB5B-DF9770BC7797}">
      <dgm:prSet/>
      <dgm:spPr/>
      <dgm:t>
        <a:bodyPr/>
        <a:lstStyle/>
        <a:p>
          <a:r>
            <a:rPr lang="en-US" dirty="0"/>
            <a:t>The </a:t>
          </a:r>
          <a:r>
            <a:rPr lang="en-US" dirty="0" err="1"/>
            <a:t>LookML</a:t>
          </a:r>
          <a:r>
            <a:rPr lang="en-US" dirty="0"/>
            <a:t> parameter reference is organized by the major structures of a </a:t>
          </a:r>
          <a:r>
            <a:rPr lang="en-US" dirty="0" err="1"/>
            <a:t>LookML</a:t>
          </a:r>
          <a:r>
            <a:rPr lang="en-US" dirty="0"/>
            <a:t> project, from the highest-level structures to the most detailed components of a </a:t>
          </a:r>
          <a:r>
            <a:rPr lang="en-US" dirty="0" err="1"/>
            <a:t>LookML</a:t>
          </a:r>
          <a:r>
            <a:rPr lang="en-US" dirty="0"/>
            <a:t> project:</a:t>
          </a:r>
        </a:p>
      </dgm:t>
    </dgm:pt>
    <dgm:pt modelId="{024E0C52-2F9D-4CE1-BB35-0670B85EC947}" type="parTrans" cxnId="{4C84B78E-0158-4A53-8971-0F2659D41B46}">
      <dgm:prSet/>
      <dgm:spPr/>
      <dgm:t>
        <a:bodyPr/>
        <a:lstStyle/>
        <a:p>
          <a:endParaRPr lang="en-US"/>
        </a:p>
      </dgm:t>
    </dgm:pt>
    <dgm:pt modelId="{87010F72-FA0E-4A04-B6C4-903F78BB4BAE}" type="sibTrans" cxnId="{4C84B78E-0158-4A53-8971-0F2659D41B46}">
      <dgm:prSet/>
      <dgm:spPr/>
      <dgm:t>
        <a:bodyPr/>
        <a:lstStyle/>
        <a:p>
          <a:endParaRPr lang="en-US"/>
        </a:p>
      </dgm:t>
    </dgm:pt>
    <dgm:pt modelId="{D870D95C-DFE0-4F1F-BB59-F79DCA43C62B}">
      <dgm:prSet/>
      <dgm:spPr/>
      <dgm:t>
        <a:bodyPr/>
        <a:lstStyle/>
        <a:p>
          <a:r>
            <a:rPr lang="en-US"/>
            <a:t>Project manifest parameters</a:t>
          </a:r>
        </a:p>
      </dgm:t>
    </dgm:pt>
    <dgm:pt modelId="{C7B48C59-4A82-431B-A508-A01D3D83B439}" type="parTrans" cxnId="{883B2A34-2A3D-4D62-A5BB-C66291F97A59}">
      <dgm:prSet/>
      <dgm:spPr/>
      <dgm:t>
        <a:bodyPr/>
        <a:lstStyle/>
        <a:p>
          <a:endParaRPr lang="en-US"/>
        </a:p>
      </dgm:t>
    </dgm:pt>
    <dgm:pt modelId="{DD28FD71-A624-4FF6-BC7D-0BA46D447401}" type="sibTrans" cxnId="{883B2A34-2A3D-4D62-A5BB-C66291F97A59}">
      <dgm:prSet/>
      <dgm:spPr/>
      <dgm:t>
        <a:bodyPr/>
        <a:lstStyle/>
        <a:p>
          <a:endParaRPr lang="en-US"/>
        </a:p>
      </dgm:t>
    </dgm:pt>
    <dgm:pt modelId="{242CD298-C017-4051-A219-34972F15BA07}">
      <dgm:prSet/>
      <dgm:spPr/>
      <dgm:t>
        <a:bodyPr/>
        <a:lstStyle/>
        <a:p>
          <a:r>
            <a:rPr lang="en-US"/>
            <a:t>Model parameters</a:t>
          </a:r>
        </a:p>
      </dgm:t>
    </dgm:pt>
    <dgm:pt modelId="{40077F3E-4BB6-4945-B876-518737F85FA5}" type="parTrans" cxnId="{D6487998-FDE9-44E8-91A3-CA949AA522A1}">
      <dgm:prSet/>
      <dgm:spPr/>
      <dgm:t>
        <a:bodyPr/>
        <a:lstStyle/>
        <a:p>
          <a:endParaRPr lang="en-US"/>
        </a:p>
      </dgm:t>
    </dgm:pt>
    <dgm:pt modelId="{C3BF0F9A-2B11-4043-9FC9-181E717CB172}" type="sibTrans" cxnId="{D6487998-FDE9-44E8-91A3-CA949AA522A1}">
      <dgm:prSet/>
      <dgm:spPr/>
      <dgm:t>
        <a:bodyPr/>
        <a:lstStyle/>
        <a:p>
          <a:endParaRPr lang="en-US"/>
        </a:p>
      </dgm:t>
    </dgm:pt>
    <dgm:pt modelId="{CE077E10-40E5-4142-A7D9-55CE5C5448EC}">
      <dgm:prSet/>
      <dgm:spPr/>
      <dgm:t>
        <a:bodyPr/>
        <a:lstStyle/>
        <a:p>
          <a:r>
            <a:rPr lang="en-US"/>
            <a:t>Explore parameters</a:t>
          </a:r>
        </a:p>
      </dgm:t>
    </dgm:pt>
    <dgm:pt modelId="{9F3AC53D-5210-4538-9ECC-15FB7C354556}" type="parTrans" cxnId="{D0C7FA27-91DD-46D9-8CD9-27B948148B00}">
      <dgm:prSet/>
      <dgm:spPr/>
      <dgm:t>
        <a:bodyPr/>
        <a:lstStyle/>
        <a:p>
          <a:endParaRPr lang="en-US"/>
        </a:p>
      </dgm:t>
    </dgm:pt>
    <dgm:pt modelId="{FB11BA8E-A1D7-4F5F-A3EE-0A59E52E738F}" type="sibTrans" cxnId="{D0C7FA27-91DD-46D9-8CD9-27B948148B00}">
      <dgm:prSet/>
      <dgm:spPr/>
      <dgm:t>
        <a:bodyPr/>
        <a:lstStyle/>
        <a:p>
          <a:endParaRPr lang="en-US"/>
        </a:p>
      </dgm:t>
    </dgm:pt>
    <dgm:pt modelId="{8143CD77-96A7-46C6-A5C2-86651CC1EE46}">
      <dgm:prSet/>
      <dgm:spPr/>
      <dgm:t>
        <a:bodyPr/>
        <a:lstStyle/>
        <a:p>
          <a:r>
            <a:rPr lang="en-US"/>
            <a:t>Join parameters</a:t>
          </a:r>
        </a:p>
      </dgm:t>
    </dgm:pt>
    <dgm:pt modelId="{939C1EE4-7B19-4113-86B7-B7613E866628}" type="parTrans" cxnId="{033F7232-1F65-4A3E-9A98-82EC6D0EE593}">
      <dgm:prSet/>
      <dgm:spPr/>
      <dgm:t>
        <a:bodyPr/>
        <a:lstStyle/>
        <a:p>
          <a:endParaRPr lang="en-US"/>
        </a:p>
      </dgm:t>
    </dgm:pt>
    <dgm:pt modelId="{AE6F2E36-FBC4-4A38-8D90-0D59B9D37F26}" type="sibTrans" cxnId="{033F7232-1F65-4A3E-9A98-82EC6D0EE593}">
      <dgm:prSet/>
      <dgm:spPr/>
      <dgm:t>
        <a:bodyPr/>
        <a:lstStyle/>
        <a:p>
          <a:endParaRPr lang="en-US"/>
        </a:p>
      </dgm:t>
    </dgm:pt>
    <dgm:pt modelId="{94209FC2-E937-4A72-8175-B7CE204ACCDE}">
      <dgm:prSet/>
      <dgm:spPr/>
      <dgm:t>
        <a:bodyPr/>
        <a:lstStyle/>
        <a:p>
          <a:r>
            <a:rPr lang="en-US"/>
            <a:t>View parameters</a:t>
          </a:r>
        </a:p>
      </dgm:t>
    </dgm:pt>
    <dgm:pt modelId="{9BCA769A-EB56-4276-BEFB-186F9683CB80}" type="parTrans" cxnId="{3B939F2A-573C-499B-A77A-47BD4AD33484}">
      <dgm:prSet/>
      <dgm:spPr/>
      <dgm:t>
        <a:bodyPr/>
        <a:lstStyle/>
        <a:p>
          <a:endParaRPr lang="en-US"/>
        </a:p>
      </dgm:t>
    </dgm:pt>
    <dgm:pt modelId="{FEF22900-AF82-445F-B1DF-0B07E5DFE02C}" type="sibTrans" cxnId="{3B939F2A-573C-499B-A77A-47BD4AD33484}">
      <dgm:prSet/>
      <dgm:spPr/>
      <dgm:t>
        <a:bodyPr/>
        <a:lstStyle/>
        <a:p>
          <a:endParaRPr lang="en-US"/>
        </a:p>
      </dgm:t>
    </dgm:pt>
    <dgm:pt modelId="{6C7ABFC7-9793-42A6-9179-801194439A84}">
      <dgm:prSet/>
      <dgm:spPr/>
      <dgm:t>
        <a:bodyPr/>
        <a:lstStyle/>
        <a:p>
          <a:r>
            <a:rPr lang="en-US"/>
            <a:t>Field parameters</a:t>
          </a:r>
        </a:p>
      </dgm:t>
    </dgm:pt>
    <dgm:pt modelId="{8D9D4451-919E-4DB0-8BD1-BFE49F96AE9C}" type="parTrans" cxnId="{78B55A98-2032-4996-9368-3940916333B3}">
      <dgm:prSet/>
      <dgm:spPr/>
      <dgm:t>
        <a:bodyPr/>
        <a:lstStyle/>
        <a:p>
          <a:endParaRPr lang="en-US"/>
        </a:p>
      </dgm:t>
    </dgm:pt>
    <dgm:pt modelId="{9029D3DB-D05B-4061-ACA5-5D56AAD48A9D}" type="sibTrans" cxnId="{78B55A98-2032-4996-9368-3940916333B3}">
      <dgm:prSet/>
      <dgm:spPr/>
      <dgm:t>
        <a:bodyPr/>
        <a:lstStyle/>
        <a:p>
          <a:endParaRPr lang="en-US"/>
        </a:p>
      </dgm:t>
    </dgm:pt>
    <dgm:pt modelId="{FB2FF15B-5B8F-4AED-9128-FF3A68BF07E8}" type="pres">
      <dgm:prSet presAssocID="{01AF207E-4CAE-4FA2-8BB7-5AD15A214206}" presName="linear" presStyleCnt="0">
        <dgm:presLayoutVars>
          <dgm:animLvl val="lvl"/>
          <dgm:resizeHandles val="exact"/>
        </dgm:presLayoutVars>
      </dgm:prSet>
      <dgm:spPr/>
    </dgm:pt>
    <dgm:pt modelId="{CE7B9F82-6285-4081-8790-E9BFC0F88AEF}" type="pres">
      <dgm:prSet presAssocID="{8F3D8583-DD2F-4E97-B9AE-AF400D75D4C8}" presName="parentText" presStyleLbl="node1" presStyleIdx="0" presStyleCnt="7">
        <dgm:presLayoutVars>
          <dgm:chMax val="0"/>
          <dgm:bulletEnabled val="1"/>
        </dgm:presLayoutVars>
      </dgm:prSet>
      <dgm:spPr/>
    </dgm:pt>
    <dgm:pt modelId="{B0A6A52F-3B6E-4B7A-88AE-01C58E9E38E4}" type="pres">
      <dgm:prSet presAssocID="{8F3D8583-DD2F-4E97-B9AE-AF400D75D4C8}" presName="childText" presStyleLbl="revTx" presStyleIdx="0" presStyleCnt="1">
        <dgm:presLayoutVars>
          <dgm:bulletEnabled val="1"/>
        </dgm:presLayoutVars>
      </dgm:prSet>
      <dgm:spPr/>
    </dgm:pt>
    <dgm:pt modelId="{186A30E6-0BB5-4154-BEC4-08FC44CCE857}" type="pres">
      <dgm:prSet presAssocID="{D870D95C-DFE0-4F1F-BB59-F79DCA43C62B}" presName="parentText" presStyleLbl="node1" presStyleIdx="1" presStyleCnt="7">
        <dgm:presLayoutVars>
          <dgm:chMax val="0"/>
          <dgm:bulletEnabled val="1"/>
        </dgm:presLayoutVars>
      </dgm:prSet>
      <dgm:spPr/>
    </dgm:pt>
    <dgm:pt modelId="{CBBC4EA5-6FBC-4E8F-9020-4F61B7554C77}" type="pres">
      <dgm:prSet presAssocID="{DD28FD71-A624-4FF6-BC7D-0BA46D447401}" presName="spacer" presStyleCnt="0"/>
      <dgm:spPr/>
    </dgm:pt>
    <dgm:pt modelId="{9B5A6C6D-FA8C-4628-98AD-890CBBDF556E}" type="pres">
      <dgm:prSet presAssocID="{242CD298-C017-4051-A219-34972F15BA07}" presName="parentText" presStyleLbl="node1" presStyleIdx="2" presStyleCnt="7">
        <dgm:presLayoutVars>
          <dgm:chMax val="0"/>
          <dgm:bulletEnabled val="1"/>
        </dgm:presLayoutVars>
      </dgm:prSet>
      <dgm:spPr/>
    </dgm:pt>
    <dgm:pt modelId="{2A70C0E0-D91B-4883-8E96-BE435B7F333F}" type="pres">
      <dgm:prSet presAssocID="{C3BF0F9A-2B11-4043-9FC9-181E717CB172}" presName="spacer" presStyleCnt="0"/>
      <dgm:spPr/>
    </dgm:pt>
    <dgm:pt modelId="{ECB3C99D-8784-4654-B758-979436937293}" type="pres">
      <dgm:prSet presAssocID="{CE077E10-40E5-4142-A7D9-55CE5C5448EC}" presName="parentText" presStyleLbl="node1" presStyleIdx="3" presStyleCnt="7">
        <dgm:presLayoutVars>
          <dgm:chMax val="0"/>
          <dgm:bulletEnabled val="1"/>
        </dgm:presLayoutVars>
      </dgm:prSet>
      <dgm:spPr/>
    </dgm:pt>
    <dgm:pt modelId="{73281A74-6C18-4D08-9301-D8E2A4F06C6D}" type="pres">
      <dgm:prSet presAssocID="{FB11BA8E-A1D7-4F5F-A3EE-0A59E52E738F}" presName="spacer" presStyleCnt="0"/>
      <dgm:spPr/>
    </dgm:pt>
    <dgm:pt modelId="{6ED212B7-36A7-419A-B9AA-21E721EDB421}" type="pres">
      <dgm:prSet presAssocID="{8143CD77-96A7-46C6-A5C2-86651CC1EE46}" presName="parentText" presStyleLbl="node1" presStyleIdx="4" presStyleCnt="7">
        <dgm:presLayoutVars>
          <dgm:chMax val="0"/>
          <dgm:bulletEnabled val="1"/>
        </dgm:presLayoutVars>
      </dgm:prSet>
      <dgm:spPr/>
    </dgm:pt>
    <dgm:pt modelId="{C2B449D4-CA66-454F-8E4D-B6B61B0DB778}" type="pres">
      <dgm:prSet presAssocID="{AE6F2E36-FBC4-4A38-8D90-0D59B9D37F26}" presName="spacer" presStyleCnt="0"/>
      <dgm:spPr/>
    </dgm:pt>
    <dgm:pt modelId="{3408E354-E0B8-4910-9385-0D16E88DE322}" type="pres">
      <dgm:prSet presAssocID="{94209FC2-E937-4A72-8175-B7CE204ACCDE}" presName="parentText" presStyleLbl="node1" presStyleIdx="5" presStyleCnt="7">
        <dgm:presLayoutVars>
          <dgm:chMax val="0"/>
          <dgm:bulletEnabled val="1"/>
        </dgm:presLayoutVars>
      </dgm:prSet>
      <dgm:spPr/>
    </dgm:pt>
    <dgm:pt modelId="{0CA966BF-FA1E-44CE-AEF5-158B7EACB703}" type="pres">
      <dgm:prSet presAssocID="{FEF22900-AF82-445F-B1DF-0B07E5DFE02C}" presName="spacer" presStyleCnt="0"/>
      <dgm:spPr/>
    </dgm:pt>
    <dgm:pt modelId="{1D793C45-83B4-4BE6-BDBD-82684A5EB2A2}" type="pres">
      <dgm:prSet presAssocID="{6C7ABFC7-9793-42A6-9179-801194439A84}" presName="parentText" presStyleLbl="node1" presStyleIdx="6" presStyleCnt="7">
        <dgm:presLayoutVars>
          <dgm:chMax val="0"/>
          <dgm:bulletEnabled val="1"/>
        </dgm:presLayoutVars>
      </dgm:prSet>
      <dgm:spPr/>
    </dgm:pt>
  </dgm:ptLst>
  <dgm:cxnLst>
    <dgm:cxn modelId="{D810DC0F-B0AA-4947-A94F-729E83949515}" type="presOf" srcId="{94209FC2-E937-4A72-8175-B7CE204ACCDE}" destId="{3408E354-E0B8-4910-9385-0D16E88DE322}" srcOrd="0" destOrd="0" presId="urn:microsoft.com/office/officeart/2005/8/layout/vList2"/>
    <dgm:cxn modelId="{D0C7FA27-91DD-46D9-8CD9-27B948148B00}" srcId="{01AF207E-4CAE-4FA2-8BB7-5AD15A214206}" destId="{CE077E10-40E5-4142-A7D9-55CE5C5448EC}" srcOrd="3" destOrd="0" parTransId="{9F3AC53D-5210-4538-9ECC-15FB7C354556}" sibTransId="{FB11BA8E-A1D7-4F5F-A3EE-0A59E52E738F}"/>
    <dgm:cxn modelId="{3B939F2A-573C-499B-A77A-47BD4AD33484}" srcId="{01AF207E-4CAE-4FA2-8BB7-5AD15A214206}" destId="{94209FC2-E937-4A72-8175-B7CE204ACCDE}" srcOrd="5" destOrd="0" parTransId="{9BCA769A-EB56-4276-BEFB-186F9683CB80}" sibTransId="{FEF22900-AF82-445F-B1DF-0B07E5DFE02C}"/>
    <dgm:cxn modelId="{033F7232-1F65-4A3E-9A98-82EC6D0EE593}" srcId="{01AF207E-4CAE-4FA2-8BB7-5AD15A214206}" destId="{8143CD77-96A7-46C6-A5C2-86651CC1EE46}" srcOrd="4" destOrd="0" parTransId="{939C1EE4-7B19-4113-86B7-B7613E866628}" sibTransId="{AE6F2E36-FBC4-4A38-8D90-0D59B9D37F26}"/>
    <dgm:cxn modelId="{883B2A34-2A3D-4D62-A5BB-C66291F97A59}" srcId="{01AF207E-4CAE-4FA2-8BB7-5AD15A214206}" destId="{D870D95C-DFE0-4F1F-BB59-F79DCA43C62B}" srcOrd="1" destOrd="0" parTransId="{C7B48C59-4A82-431B-A508-A01D3D83B439}" sibTransId="{DD28FD71-A624-4FF6-BC7D-0BA46D447401}"/>
    <dgm:cxn modelId="{A2730142-376B-4B87-9F14-4F9A29B75006}" type="presOf" srcId="{242CD298-C017-4051-A219-34972F15BA07}" destId="{9B5A6C6D-FA8C-4628-98AD-890CBBDF556E}" srcOrd="0" destOrd="0" presId="urn:microsoft.com/office/officeart/2005/8/layout/vList2"/>
    <dgm:cxn modelId="{B58F1F4F-A943-40F7-8F1E-4538F716257E}" type="presOf" srcId="{01AF207E-4CAE-4FA2-8BB7-5AD15A214206}" destId="{FB2FF15B-5B8F-4AED-9128-FF3A68BF07E8}" srcOrd="0" destOrd="0" presId="urn:microsoft.com/office/officeart/2005/8/layout/vList2"/>
    <dgm:cxn modelId="{74ECD24F-71A8-4E39-A604-7C60D69B475E}" type="presOf" srcId="{8143CD77-96A7-46C6-A5C2-86651CC1EE46}" destId="{6ED212B7-36A7-419A-B9AA-21E721EDB421}" srcOrd="0" destOrd="0" presId="urn:microsoft.com/office/officeart/2005/8/layout/vList2"/>
    <dgm:cxn modelId="{FA438174-25A2-4E25-92AD-5AFF44B7B6B7}" type="presOf" srcId="{6C7ABFC7-9793-42A6-9179-801194439A84}" destId="{1D793C45-83B4-4BE6-BDBD-82684A5EB2A2}" srcOrd="0" destOrd="0" presId="urn:microsoft.com/office/officeart/2005/8/layout/vList2"/>
    <dgm:cxn modelId="{71794285-117F-4BC5-8CD4-9953DC7DE647}" type="presOf" srcId="{D870D95C-DFE0-4F1F-BB59-F79DCA43C62B}" destId="{186A30E6-0BB5-4154-BEC4-08FC44CCE857}" srcOrd="0" destOrd="0" presId="urn:microsoft.com/office/officeart/2005/8/layout/vList2"/>
    <dgm:cxn modelId="{4C84B78E-0158-4A53-8971-0F2659D41B46}" srcId="{8F3D8583-DD2F-4E97-B9AE-AF400D75D4C8}" destId="{48152AAB-CD30-4321-AB5B-DF9770BC7797}" srcOrd="0" destOrd="0" parTransId="{024E0C52-2F9D-4CE1-BB35-0670B85EC947}" sibTransId="{87010F72-FA0E-4A04-B6C4-903F78BB4BAE}"/>
    <dgm:cxn modelId="{D6487998-FDE9-44E8-91A3-CA949AA522A1}" srcId="{01AF207E-4CAE-4FA2-8BB7-5AD15A214206}" destId="{242CD298-C017-4051-A219-34972F15BA07}" srcOrd="2" destOrd="0" parTransId="{40077F3E-4BB6-4945-B876-518737F85FA5}" sibTransId="{C3BF0F9A-2B11-4043-9FC9-181E717CB172}"/>
    <dgm:cxn modelId="{78B55A98-2032-4996-9368-3940916333B3}" srcId="{01AF207E-4CAE-4FA2-8BB7-5AD15A214206}" destId="{6C7ABFC7-9793-42A6-9179-801194439A84}" srcOrd="6" destOrd="0" parTransId="{8D9D4451-919E-4DB0-8BD1-BFE49F96AE9C}" sibTransId="{9029D3DB-D05B-4061-ACA5-5D56AAD48A9D}"/>
    <dgm:cxn modelId="{AFD5A6AC-D52B-4932-80B9-A763A6EDF071}" type="presOf" srcId="{CE077E10-40E5-4142-A7D9-55CE5C5448EC}" destId="{ECB3C99D-8784-4654-B758-979436937293}" srcOrd="0" destOrd="0" presId="urn:microsoft.com/office/officeart/2005/8/layout/vList2"/>
    <dgm:cxn modelId="{06DC94B5-F103-4F4A-BE07-9E564D3D43C6}" type="presOf" srcId="{48152AAB-CD30-4321-AB5B-DF9770BC7797}" destId="{B0A6A52F-3B6E-4B7A-88AE-01C58E9E38E4}" srcOrd="0" destOrd="0" presId="urn:microsoft.com/office/officeart/2005/8/layout/vList2"/>
    <dgm:cxn modelId="{EB5837F2-1DAD-4088-8B48-484EE2AA5BCC}" type="presOf" srcId="{8F3D8583-DD2F-4E97-B9AE-AF400D75D4C8}" destId="{CE7B9F82-6285-4081-8790-E9BFC0F88AEF}" srcOrd="0" destOrd="0" presId="urn:microsoft.com/office/officeart/2005/8/layout/vList2"/>
    <dgm:cxn modelId="{BB6B8EF8-55E3-4895-8E4E-5997E9FE0A52}" srcId="{01AF207E-4CAE-4FA2-8BB7-5AD15A214206}" destId="{8F3D8583-DD2F-4E97-B9AE-AF400D75D4C8}" srcOrd="0" destOrd="0" parTransId="{F0D22163-3307-43DE-9C44-BC9C3CC02252}" sibTransId="{9F43F3DA-A69A-4FE5-A38F-0F21C6D1ED16}"/>
    <dgm:cxn modelId="{890DC8CC-6F05-428C-B04C-A239AD3BB41C}" type="presParOf" srcId="{FB2FF15B-5B8F-4AED-9128-FF3A68BF07E8}" destId="{CE7B9F82-6285-4081-8790-E9BFC0F88AEF}" srcOrd="0" destOrd="0" presId="urn:microsoft.com/office/officeart/2005/8/layout/vList2"/>
    <dgm:cxn modelId="{06F1E085-D4E8-4C11-8F0C-F7298422129E}" type="presParOf" srcId="{FB2FF15B-5B8F-4AED-9128-FF3A68BF07E8}" destId="{B0A6A52F-3B6E-4B7A-88AE-01C58E9E38E4}" srcOrd="1" destOrd="0" presId="urn:microsoft.com/office/officeart/2005/8/layout/vList2"/>
    <dgm:cxn modelId="{B91EA70A-4B10-4C1D-A414-A92D7020E6F2}" type="presParOf" srcId="{FB2FF15B-5B8F-4AED-9128-FF3A68BF07E8}" destId="{186A30E6-0BB5-4154-BEC4-08FC44CCE857}" srcOrd="2" destOrd="0" presId="urn:microsoft.com/office/officeart/2005/8/layout/vList2"/>
    <dgm:cxn modelId="{2299ADDA-6FAD-4E35-8376-01A00F15C9D1}" type="presParOf" srcId="{FB2FF15B-5B8F-4AED-9128-FF3A68BF07E8}" destId="{CBBC4EA5-6FBC-4E8F-9020-4F61B7554C77}" srcOrd="3" destOrd="0" presId="urn:microsoft.com/office/officeart/2005/8/layout/vList2"/>
    <dgm:cxn modelId="{AC559A59-E38D-406B-A8C4-DCC313970287}" type="presParOf" srcId="{FB2FF15B-5B8F-4AED-9128-FF3A68BF07E8}" destId="{9B5A6C6D-FA8C-4628-98AD-890CBBDF556E}" srcOrd="4" destOrd="0" presId="urn:microsoft.com/office/officeart/2005/8/layout/vList2"/>
    <dgm:cxn modelId="{3241EBBD-0267-40FC-A973-A2CCCBDED60E}" type="presParOf" srcId="{FB2FF15B-5B8F-4AED-9128-FF3A68BF07E8}" destId="{2A70C0E0-D91B-4883-8E96-BE435B7F333F}" srcOrd="5" destOrd="0" presId="urn:microsoft.com/office/officeart/2005/8/layout/vList2"/>
    <dgm:cxn modelId="{CB238E5F-866E-476B-89E2-81779026DA2C}" type="presParOf" srcId="{FB2FF15B-5B8F-4AED-9128-FF3A68BF07E8}" destId="{ECB3C99D-8784-4654-B758-979436937293}" srcOrd="6" destOrd="0" presId="urn:microsoft.com/office/officeart/2005/8/layout/vList2"/>
    <dgm:cxn modelId="{5C4AAAC0-141D-4D88-B62C-C0D1121ADD1C}" type="presParOf" srcId="{FB2FF15B-5B8F-4AED-9128-FF3A68BF07E8}" destId="{73281A74-6C18-4D08-9301-D8E2A4F06C6D}" srcOrd="7" destOrd="0" presId="urn:microsoft.com/office/officeart/2005/8/layout/vList2"/>
    <dgm:cxn modelId="{8AF03BA4-5C42-40AA-B839-1FB34C61276F}" type="presParOf" srcId="{FB2FF15B-5B8F-4AED-9128-FF3A68BF07E8}" destId="{6ED212B7-36A7-419A-B9AA-21E721EDB421}" srcOrd="8" destOrd="0" presId="urn:microsoft.com/office/officeart/2005/8/layout/vList2"/>
    <dgm:cxn modelId="{4881A503-B2E8-4321-A81C-A77751FF4200}" type="presParOf" srcId="{FB2FF15B-5B8F-4AED-9128-FF3A68BF07E8}" destId="{C2B449D4-CA66-454F-8E4D-B6B61B0DB778}" srcOrd="9" destOrd="0" presId="urn:microsoft.com/office/officeart/2005/8/layout/vList2"/>
    <dgm:cxn modelId="{7F312A07-D710-4B45-80EB-3B14B85D5A8C}" type="presParOf" srcId="{FB2FF15B-5B8F-4AED-9128-FF3A68BF07E8}" destId="{3408E354-E0B8-4910-9385-0D16E88DE322}" srcOrd="10" destOrd="0" presId="urn:microsoft.com/office/officeart/2005/8/layout/vList2"/>
    <dgm:cxn modelId="{081D5092-4CF7-4ADA-8E5B-89830A2483D1}" type="presParOf" srcId="{FB2FF15B-5B8F-4AED-9128-FF3A68BF07E8}" destId="{0CA966BF-FA1E-44CE-AEF5-158B7EACB703}" srcOrd="11" destOrd="0" presId="urn:microsoft.com/office/officeart/2005/8/layout/vList2"/>
    <dgm:cxn modelId="{DBEFD47E-0A6A-4C9A-B37D-B651F8B8C690}" type="presParOf" srcId="{FB2FF15B-5B8F-4AED-9128-FF3A68BF07E8}" destId="{1D793C45-83B4-4BE6-BDBD-82684A5EB2A2}" srcOrd="1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C0F78D-6B4A-43D7-A786-B138D5AE5DE6}">
      <dsp:nvSpPr>
        <dsp:cNvPr id="0" name=""/>
        <dsp:cNvSpPr/>
      </dsp:nvSpPr>
      <dsp:spPr>
        <a:xfrm>
          <a:off x="0" y="45174"/>
          <a:ext cx="10096106" cy="455715"/>
        </a:xfrm>
        <a:prstGeom prst="roundRect">
          <a:avLst/>
        </a:prstGeom>
        <a:gradFill rotWithShape="0">
          <a:gsLst>
            <a:gs pos="0">
              <a:schemeClr val="accent4">
                <a:alpha val="90000"/>
                <a:hueOff val="0"/>
                <a:satOff val="0"/>
                <a:lumOff val="0"/>
                <a:alphaOff val="0"/>
                <a:lumMod val="110000"/>
                <a:satMod val="105000"/>
                <a:tint val="67000"/>
              </a:schemeClr>
            </a:gs>
            <a:gs pos="50000">
              <a:schemeClr val="accent4">
                <a:alpha val="90000"/>
                <a:hueOff val="0"/>
                <a:satOff val="0"/>
                <a:lumOff val="0"/>
                <a:alphaOff val="0"/>
                <a:lumMod val="105000"/>
                <a:satMod val="103000"/>
                <a:tint val="73000"/>
              </a:schemeClr>
            </a:gs>
            <a:gs pos="100000">
              <a:schemeClr val="accent4">
                <a:alpha val="90000"/>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b="1" i="0" u="sng" kern="1200" baseline="0"/>
            <a:t>Creating a new LookML project</a:t>
          </a:r>
          <a:endParaRPr lang="en-US" sz="1900" kern="1200"/>
        </a:p>
      </dsp:txBody>
      <dsp:txXfrm>
        <a:off x="22246" y="67420"/>
        <a:ext cx="10051614" cy="411223"/>
      </dsp:txXfrm>
    </dsp:sp>
    <dsp:sp modelId="{93E683CE-7D8C-4F71-9950-E34F3D2236DD}">
      <dsp:nvSpPr>
        <dsp:cNvPr id="0" name=""/>
        <dsp:cNvSpPr/>
      </dsp:nvSpPr>
      <dsp:spPr>
        <a:xfrm>
          <a:off x="0" y="500889"/>
          <a:ext cx="10096106" cy="11602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20551" tIns="24130" rIns="135128" bIns="24130" numCol="1" spcCol="1270" anchor="t" anchorCtr="0">
          <a:noAutofit/>
        </a:bodyPr>
        <a:lstStyle/>
        <a:p>
          <a:pPr marL="114300" lvl="1" indent="-114300" algn="l" defTabSz="666750">
            <a:lnSpc>
              <a:spcPct val="90000"/>
            </a:lnSpc>
            <a:spcBef>
              <a:spcPct val="0"/>
            </a:spcBef>
            <a:spcAft>
              <a:spcPct val="20000"/>
            </a:spcAft>
            <a:buChar char="•"/>
          </a:pPr>
          <a:r>
            <a:rPr lang="en-US" sz="1500" b="0" i="0" kern="1200" baseline="0"/>
            <a:t>A project is a collection of LookML files that describe how your database tables are related to each other and how Looker should interpret those tables. </a:t>
          </a:r>
          <a:endParaRPr lang="en-US" sz="1500" kern="1200"/>
        </a:p>
        <a:p>
          <a:pPr marL="114300" lvl="1" indent="-114300" algn="l" defTabSz="666750">
            <a:lnSpc>
              <a:spcPct val="90000"/>
            </a:lnSpc>
            <a:spcBef>
              <a:spcPct val="0"/>
            </a:spcBef>
            <a:spcAft>
              <a:spcPct val="20000"/>
            </a:spcAft>
            <a:buChar char="•"/>
          </a:pPr>
          <a:r>
            <a:rPr lang="en-US" sz="1500" b="0" i="0" kern="1200" baseline="0"/>
            <a:t>A LookML project can contain more than one </a:t>
          </a:r>
          <a:r>
            <a:rPr lang="en-US" sz="1500" b="0" i="0" kern="1200" baseline="0">
              <a:hlinkClick xmlns:r="http://schemas.openxmlformats.org/officeDocument/2006/relationships" r:id="rId1"/>
            </a:rPr>
            <a:t>model file</a:t>
          </a:r>
          <a:r>
            <a:rPr lang="en-US" sz="1500" b="0" i="0" kern="1200" baseline="0"/>
            <a:t>. However, if you want to specify permissions for users around seeing and editing LookML for a specific model file, you might want to create a new project. Although most permissions in Looker apply at the </a:t>
          </a:r>
          <a:r>
            <a:rPr lang="en-US" sz="1500" b="0" i="0" kern="1200" baseline="0">
              <a:hlinkClick xmlns:r="http://schemas.openxmlformats.org/officeDocument/2006/relationships" r:id="rId2"/>
            </a:rPr>
            <a:t>model level</a:t>
          </a:r>
          <a:endParaRPr lang="en-US" sz="1500" kern="1200"/>
        </a:p>
      </dsp:txBody>
      <dsp:txXfrm>
        <a:off x="0" y="500889"/>
        <a:ext cx="10096106" cy="1160235"/>
      </dsp:txXfrm>
    </dsp:sp>
    <dsp:sp modelId="{2522E613-80E2-41A3-B462-D2B7413EFF20}">
      <dsp:nvSpPr>
        <dsp:cNvPr id="0" name=""/>
        <dsp:cNvSpPr/>
      </dsp:nvSpPr>
      <dsp:spPr>
        <a:xfrm>
          <a:off x="0" y="1661124"/>
          <a:ext cx="10096106" cy="455715"/>
        </a:xfrm>
        <a:prstGeom prst="roundRect">
          <a:avLst/>
        </a:prstGeom>
        <a:gradFill rotWithShape="0">
          <a:gsLst>
            <a:gs pos="0">
              <a:schemeClr val="accent4">
                <a:alpha val="90000"/>
                <a:hueOff val="0"/>
                <a:satOff val="0"/>
                <a:lumOff val="0"/>
                <a:alphaOff val="-10000"/>
                <a:lumMod val="110000"/>
                <a:satMod val="105000"/>
                <a:tint val="67000"/>
              </a:schemeClr>
            </a:gs>
            <a:gs pos="50000">
              <a:schemeClr val="accent4">
                <a:alpha val="90000"/>
                <a:hueOff val="0"/>
                <a:satOff val="0"/>
                <a:lumOff val="0"/>
                <a:alphaOff val="-10000"/>
                <a:lumMod val="105000"/>
                <a:satMod val="103000"/>
                <a:tint val="73000"/>
              </a:schemeClr>
            </a:gs>
            <a:gs pos="100000">
              <a:schemeClr val="accent4">
                <a:alpha val="90000"/>
                <a:hueOff val="0"/>
                <a:satOff val="0"/>
                <a:lumOff val="0"/>
                <a:alphaOff val="-1000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b="1" i="0" kern="1200" baseline="0"/>
            <a:t>Creating a project</a:t>
          </a:r>
          <a:endParaRPr lang="en-US" sz="1900" kern="1200"/>
        </a:p>
      </dsp:txBody>
      <dsp:txXfrm>
        <a:off x="22246" y="1683370"/>
        <a:ext cx="10051614" cy="411223"/>
      </dsp:txXfrm>
    </dsp:sp>
    <dsp:sp modelId="{7B059EA0-3B29-4AAA-BCE1-3B822F35F755}">
      <dsp:nvSpPr>
        <dsp:cNvPr id="0" name=""/>
        <dsp:cNvSpPr/>
      </dsp:nvSpPr>
      <dsp:spPr>
        <a:xfrm>
          <a:off x="0" y="2171559"/>
          <a:ext cx="10096106" cy="455715"/>
        </a:xfrm>
        <a:prstGeom prst="roundRect">
          <a:avLst/>
        </a:prstGeom>
        <a:gradFill rotWithShape="0">
          <a:gsLst>
            <a:gs pos="0">
              <a:schemeClr val="accent4">
                <a:alpha val="90000"/>
                <a:hueOff val="0"/>
                <a:satOff val="0"/>
                <a:lumOff val="0"/>
                <a:alphaOff val="-20000"/>
                <a:lumMod val="110000"/>
                <a:satMod val="105000"/>
                <a:tint val="67000"/>
              </a:schemeClr>
            </a:gs>
            <a:gs pos="50000">
              <a:schemeClr val="accent4">
                <a:alpha val="90000"/>
                <a:hueOff val="0"/>
                <a:satOff val="0"/>
                <a:lumOff val="0"/>
                <a:alphaOff val="-20000"/>
                <a:lumMod val="105000"/>
                <a:satMod val="103000"/>
                <a:tint val="73000"/>
              </a:schemeClr>
            </a:gs>
            <a:gs pos="100000">
              <a:schemeClr val="accent4">
                <a:alpha val="90000"/>
                <a:hueOff val="0"/>
                <a:satOff val="0"/>
                <a:lumOff val="0"/>
                <a:alphaOff val="-2000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b="0" i="0" kern="1200" baseline="0"/>
            <a:t>To create a project, perform the following steps:</a:t>
          </a:r>
          <a:endParaRPr lang="en-US" sz="1900" kern="1200"/>
        </a:p>
      </dsp:txBody>
      <dsp:txXfrm>
        <a:off x="22246" y="2193805"/>
        <a:ext cx="10051614" cy="411223"/>
      </dsp:txXfrm>
    </dsp:sp>
    <dsp:sp modelId="{CFC84C83-E3C7-4A5F-BE41-4E6E7F4F1C3C}">
      <dsp:nvSpPr>
        <dsp:cNvPr id="0" name=""/>
        <dsp:cNvSpPr/>
      </dsp:nvSpPr>
      <dsp:spPr>
        <a:xfrm>
          <a:off x="0" y="2681994"/>
          <a:ext cx="10096106" cy="455715"/>
        </a:xfrm>
        <a:prstGeom prst="roundRect">
          <a:avLst/>
        </a:prstGeom>
        <a:gradFill rotWithShape="0">
          <a:gsLst>
            <a:gs pos="0">
              <a:schemeClr val="accent4">
                <a:alpha val="90000"/>
                <a:hueOff val="0"/>
                <a:satOff val="0"/>
                <a:lumOff val="0"/>
                <a:alphaOff val="-30000"/>
                <a:lumMod val="110000"/>
                <a:satMod val="105000"/>
                <a:tint val="67000"/>
              </a:schemeClr>
            </a:gs>
            <a:gs pos="50000">
              <a:schemeClr val="accent4">
                <a:alpha val="90000"/>
                <a:hueOff val="0"/>
                <a:satOff val="0"/>
                <a:lumOff val="0"/>
                <a:alphaOff val="-30000"/>
                <a:lumMod val="105000"/>
                <a:satMod val="103000"/>
                <a:tint val="73000"/>
              </a:schemeClr>
            </a:gs>
            <a:gs pos="100000">
              <a:schemeClr val="accent4">
                <a:alpha val="90000"/>
                <a:hueOff val="0"/>
                <a:satOff val="0"/>
                <a:lumOff val="0"/>
                <a:alphaOff val="-3000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b="0" i="0" kern="1200" baseline="0">
              <a:hlinkClick xmlns:r="http://schemas.openxmlformats.org/officeDocument/2006/relationships" r:id="rId3"/>
            </a:rPr>
            <a:t>Verify that you are in Development Mode</a:t>
          </a:r>
          <a:r>
            <a:rPr lang="en-US" sz="1900" b="0" i="0" kern="1200" baseline="0"/>
            <a:t>.</a:t>
          </a:r>
          <a:endParaRPr lang="en-US" sz="1900" kern="1200"/>
        </a:p>
      </dsp:txBody>
      <dsp:txXfrm>
        <a:off x="22246" y="2704240"/>
        <a:ext cx="10051614" cy="411223"/>
      </dsp:txXfrm>
    </dsp:sp>
    <dsp:sp modelId="{FFF56CC0-4774-472E-8C78-3C6EA84AB423}">
      <dsp:nvSpPr>
        <dsp:cNvPr id="0" name=""/>
        <dsp:cNvSpPr/>
      </dsp:nvSpPr>
      <dsp:spPr>
        <a:xfrm>
          <a:off x="0" y="3192429"/>
          <a:ext cx="10096106" cy="455715"/>
        </a:xfrm>
        <a:prstGeom prst="roundRect">
          <a:avLst/>
        </a:prstGeom>
        <a:gradFill rotWithShape="0">
          <a:gsLst>
            <a:gs pos="0">
              <a:schemeClr val="accent4">
                <a:alpha val="90000"/>
                <a:hueOff val="0"/>
                <a:satOff val="0"/>
                <a:lumOff val="0"/>
                <a:alphaOff val="-40000"/>
                <a:lumMod val="110000"/>
                <a:satMod val="105000"/>
                <a:tint val="67000"/>
              </a:schemeClr>
            </a:gs>
            <a:gs pos="50000">
              <a:schemeClr val="accent4">
                <a:alpha val="90000"/>
                <a:hueOff val="0"/>
                <a:satOff val="0"/>
                <a:lumOff val="0"/>
                <a:alphaOff val="-40000"/>
                <a:lumMod val="105000"/>
                <a:satMod val="103000"/>
                <a:tint val="73000"/>
              </a:schemeClr>
            </a:gs>
            <a:gs pos="100000">
              <a:schemeClr val="accent4">
                <a:alpha val="90000"/>
                <a:hueOff val="0"/>
                <a:satOff val="0"/>
                <a:lumOff val="0"/>
                <a:alphaOff val="-4000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b="0" i="0" kern="1200" baseline="0"/>
            <a:t>Select </a:t>
          </a:r>
          <a:r>
            <a:rPr lang="en-US" sz="1900" b="1" i="0" kern="1200" baseline="0"/>
            <a:t>Projects</a:t>
          </a:r>
          <a:r>
            <a:rPr lang="en-US" sz="1900" b="0" i="0" kern="1200" baseline="0"/>
            <a:t> from the </a:t>
          </a:r>
          <a:r>
            <a:rPr lang="en-US" sz="1900" b="1" i="0" kern="1200" baseline="0"/>
            <a:t>Develop</a:t>
          </a:r>
          <a:r>
            <a:rPr lang="en-US" sz="1900" b="0" i="0" kern="1200" baseline="0"/>
            <a:t> section of the navigation panel.</a:t>
          </a:r>
          <a:endParaRPr lang="en-US" sz="1900" kern="1200"/>
        </a:p>
      </dsp:txBody>
      <dsp:txXfrm>
        <a:off x="22246" y="3214675"/>
        <a:ext cx="10051614" cy="41122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3572C7-FAE9-41AC-B516-CBCEF1F633A9}">
      <dsp:nvSpPr>
        <dsp:cNvPr id="0" name=""/>
        <dsp:cNvSpPr/>
      </dsp:nvSpPr>
      <dsp:spPr>
        <a:xfrm>
          <a:off x="0" y="18035"/>
          <a:ext cx="5225500" cy="1490726"/>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b="1" i="0" kern="1200" dirty="0"/>
            <a:t>4.The </a:t>
          </a:r>
          <a:r>
            <a:rPr lang="en-US" sz="1400" b="1" i="0" kern="1200" dirty="0">
              <a:hlinkClick xmlns:r="http://schemas.openxmlformats.org/officeDocument/2006/relationships" r:id="rId1"/>
            </a:rPr>
            <a:t>field picker</a:t>
          </a:r>
          <a:r>
            <a:rPr lang="en-US" sz="1400" b="1" i="0" kern="1200" dirty="0"/>
            <a:t> pane is organized by </a:t>
          </a:r>
          <a:r>
            <a:rPr lang="en-US" sz="1400" b="1" i="0" kern="1200" dirty="0">
              <a:hlinkClick xmlns:r="http://schemas.openxmlformats.org/officeDocument/2006/relationships" r:id="rId2"/>
            </a:rPr>
            <a:t>view</a:t>
          </a:r>
          <a:r>
            <a:rPr lang="en-US" sz="1400" b="1" i="0" kern="1200" dirty="0"/>
            <a:t> names. Under each view name is a list of available fields from the tables included in that view. Most views show both </a:t>
          </a:r>
          <a:r>
            <a:rPr lang="en-US" sz="1400" b="1" i="0" kern="1200" dirty="0">
              <a:hlinkClick xmlns:r="http://schemas.openxmlformats.org/officeDocument/2006/relationships" r:id="rId3"/>
            </a:rPr>
            <a:t>dimensions</a:t>
          </a:r>
          <a:r>
            <a:rPr lang="en-US" sz="1400" b="1" i="0" kern="1200" dirty="0"/>
            <a:t> and </a:t>
          </a:r>
          <a:r>
            <a:rPr lang="en-US" sz="1400" b="1" i="0" kern="1200" dirty="0">
              <a:hlinkClick xmlns:r="http://schemas.openxmlformats.org/officeDocument/2006/relationships" r:id="rId4"/>
            </a:rPr>
            <a:t>measures</a:t>
          </a:r>
          <a:r>
            <a:rPr lang="en-US" sz="1400" b="1" i="0" kern="1200" dirty="0"/>
            <a:t>. This example selects a Month dimension from within a Returned Date dimension group, which was defined in the view file.</a:t>
          </a:r>
        </a:p>
      </dsp:txBody>
      <dsp:txXfrm>
        <a:off x="72771" y="90806"/>
        <a:ext cx="5079958" cy="1345184"/>
      </dsp:txXfrm>
    </dsp:sp>
    <dsp:sp modelId="{A893CFD7-DF4A-44A0-8326-E3CBDDC3F3BB}">
      <dsp:nvSpPr>
        <dsp:cNvPr id="0" name=""/>
        <dsp:cNvSpPr/>
      </dsp:nvSpPr>
      <dsp:spPr>
        <a:xfrm>
          <a:off x="0" y="1500850"/>
          <a:ext cx="5225500" cy="943556"/>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b="1" i="0" kern="1200" dirty="0"/>
            <a:t>5.Users can select multiple measures on which to base the query.</a:t>
          </a:r>
          <a:endParaRPr lang="en-US" sz="1400" b="1" kern="1200" dirty="0"/>
        </a:p>
      </dsp:txBody>
      <dsp:txXfrm>
        <a:off x="46061" y="1546911"/>
        <a:ext cx="5133378" cy="851434"/>
      </dsp:txXfrm>
    </dsp:sp>
    <dsp:sp modelId="{543FD0B7-14CF-42F8-BFF2-8FF3CD43A810}">
      <dsp:nvSpPr>
        <dsp:cNvPr id="0" name=""/>
        <dsp:cNvSpPr/>
      </dsp:nvSpPr>
      <dsp:spPr>
        <a:xfrm>
          <a:off x="0" y="2454181"/>
          <a:ext cx="5225500" cy="943556"/>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b="1" i="0" kern="1200"/>
            <a:t>6.Users can apply options like filters and pivots in the field picker pane.</a:t>
          </a:r>
          <a:endParaRPr lang="en-US" sz="1400" b="1" kern="1200"/>
        </a:p>
      </dsp:txBody>
      <dsp:txXfrm>
        <a:off x="46061" y="2500242"/>
        <a:ext cx="5133378" cy="851434"/>
      </dsp:txXfrm>
    </dsp:sp>
    <dsp:sp modelId="{63D3D273-A847-4C8D-BCE3-E10E82DF30F5}">
      <dsp:nvSpPr>
        <dsp:cNvPr id="0" name=""/>
        <dsp:cNvSpPr/>
      </dsp:nvSpPr>
      <dsp:spPr>
        <a:xfrm>
          <a:off x="0" y="3407512"/>
          <a:ext cx="5225500" cy="943556"/>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b="1" i="0" kern="1200"/>
            <a:t>7.Users can refine the terms of the query.</a:t>
          </a:r>
          <a:endParaRPr lang="en-US" sz="1400" b="1" kern="1200"/>
        </a:p>
      </dsp:txBody>
      <dsp:txXfrm>
        <a:off x="46061" y="3453573"/>
        <a:ext cx="5133378" cy="851434"/>
      </dsp:txXfrm>
    </dsp:sp>
    <dsp:sp modelId="{D3E699A8-5E0F-4EB6-98E0-FFB263AA475B}">
      <dsp:nvSpPr>
        <dsp:cNvPr id="0" name=""/>
        <dsp:cNvSpPr/>
      </dsp:nvSpPr>
      <dsp:spPr>
        <a:xfrm>
          <a:off x="0" y="4360842"/>
          <a:ext cx="5225500" cy="943556"/>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b="1" kern="1200"/>
            <a:t>8.</a:t>
          </a:r>
          <a:r>
            <a:rPr lang="en-US" sz="1400" b="1" i="0" kern="1200"/>
            <a:t>Users can choose a </a:t>
          </a:r>
          <a:r>
            <a:rPr lang="en-US" sz="1400" b="1" i="0" kern="1200">
              <a:hlinkClick xmlns:r="http://schemas.openxmlformats.org/officeDocument/2006/relationships" r:id="rId5"/>
            </a:rPr>
            <a:t>visualization type</a:t>
          </a:r>
          <a:r>
            <a:rPr lang="en-US" sz="1400" b="1" i="0" kern="1200"/>
            <a:t> to apply to the query results.</a:t>
          </a:r>
          <a:endParaRPr lang="en-US" sz="1400" b="1" kern="1200"/>
        </a:p>
      </dsp:txBody>
      <dsp:txXfrm>
        <a:off x="46061" y="4406903"/>
        <a:ext cx="5133378" cy="851434"/>
      </dsp:txXfrm>
    </dsp:sp>
    <dsp:sp modelId="{A80620D0-F1E3-44F0-A4BC-277446D0E0B3}">
      <dsp:nvSpPr>
        <dsp:cNvPr id="0" name=""/>
        <dsp:cNvSpPr/>
      </dsp:nvSpPr>
      <dsp:spPr>
        <a:xfrm>
          <a:off x="0" y="5314173"/>
          <a:ext cx="5225500" cy="943556"/>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b="1" kern="1200"/>
            <a:t>9.</a:t>
          </a:r>
          <a:r>
            <a:rPr lang="en-US" sz="1400" b="1" i="0" kern="1200"/>
            <a:t>Running this Explore generates a SQL query that returns both a data table and a visualization of the total sale price and total gross margin of the returned orders from the past year.</a:t>
          </a:r>
          <a:endParaRPr lang="en-US" sz="1400" b="1" kern="1200"/>
        </a:p>
      </dsp:txBody>
      <dsp:txXfrm>
        <a:off x="46061" y="5360234"/>
        <a:ext cx="5133378" cy="85143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A965B7-DAA1-4F31-9AC3-942E7B746CD2}">
      <dsp:nvSpPr>
        <dsp:cNvPr id="0" name=""/>
        <dsp:cNvSpPr/>
      </dsp:nvSpPr>
      <dsp:spPr>
        <a:xfrm>
          <a:off x="0" y="0"/>
          <a:ext cx="9260541"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CB12AC0-AD7C-474E-9E66-D7114065A51B}">
      <dsp:nvSpPr>
        <dsp:cNvPr id="0" name=""/>
        <dsp:cNvSpPr/>
      </dsp:nvSpPr>
      <dsp:spPr>
        <a:xfrm>
          <a:off x="0" y="0"/>
          <a:ext cx="1852108" cy="21250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b="1" u="sng" kern="1200"/>
            <a:t>Common Challenges:</a:t>
          </a:r>
          <a:endParaRPr lang="en-US" sz="2700" kern="1200"/>
        </a:p>
      </dsp:txBody>
      <dsp:txXfrm>
        <a:off x="0" y="0"/>
        <a:ext cx="1852108" cy="2125069"/>
      </dsp:txXfrm>
    </dsp:sp>
    <dsp:sp modelId="{545C38E3-995F-4FED-A46A-ECE640661FBF}">
      <dsp:nvSpPr>
        <dsp:cNvPr id="0" name=""/>
        <dsp:cNvSpPr/>
      </dsp:nvSpPr>
      <dsp:spPr>
        <a:xfrm>
          <a:off x="1991016" y="24980"/>
          <a:ext cx="7269524" cy="4996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b="1" i="0" kern="1200" baseline="0"/>
            <a:t>view</a:t>
          </a:r>
          <a:r>
            <a:rPr lang="en-US" sz="1800" i="0" kern="1200" baseline="0"/>
            <a:t> usually contains dimensions and measures</a:t>
          </a:r>
          <a:endParaRPr lang="en-US" sz="1800" kern="1200"/>
        </a:p>
      </dsp:txBody>
      <dsp:txXfrm>
        <a:off x="1991016" y="24980"/>
        <a:ext cx="7269524" cy="499619"/>
      </dsp:txXfrm>
    </dsp:sp>
    <dsp:sp modelId="{CDFD0E7B-AEDD-45B1-9FAE-4E84DE522463}">
      <dsp:nvSpPr>
        <dsp:cNvPr id="0" name=""/>
        <dsp:cNvSpPr/>
      </dsp:nvSpPr>
      <dsp:spPr>
        <a:xfrm>
          <a:off x="1852108" y="524600"/>
          <a:ext cx="7408432"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53BBEC9-C4B8-4C01-A6E5-EE8CC64D2B37}">
      <dsp:nvSpPr>
        <dsp:cNvPr id="0" name=""/>
        <dsp:cNvSpPr/>
      </dsp:nvSpPr>
      <dsp:spPr>
        <a:xfrm>
          <a:off x="1991016" y="549581"/>
          <a:ext cx="7269524" cy="4996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i="0" kern="1200" baseline="0"/>
            <a:t>A view is not accessible by users until added using explore or join</a:t>
          </a:r>
          <a:endParaRPr lang="en-US" sz="1800" kern="1200"/>
        </a:p>
      </dsp:txBody>
      <dsp:txXfrm>
        <a:off x="1991016" y="549581"/>
        <a:ext cx="7269524" cy="499619"/>
      </dsp:txXfrm>
    </dsp:sp>
    <dsp:sp modelId="{B6CC5FC8-58C8-4425-85D7-0E4B87D55AB5}">
      <dsp:nvSpPr>
        <dsp:cNvPr id="0" name=""/>
        <dsp:cNvSpPr/>
      </dsp:nvSpPr>
      <dsp:spPr>
        <a:xfrm>
          <a:off x="1852108" y="1049200"/>
          <a:ext cx="7408432"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DC2F0C1-BBF8-4B88-9D1E-92B844E83D35}">
      <dsp:nvSpPr>
        <dsp:cNvPr id="0" name=""/>
        <dsp:cNvSpPr/>
      </dsp:nvSpPr>
      <dsp:spPr>
        <a:xfrm>
          <a:off x="1991016" y="1074181"/>
          <a:ext cx="7269524" cy="4996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i="0" kern="1200"/>
            <a:t>Two views must be referred to by different names within an Explore</a:t>
          </a:r>
          <a:endParaRPr lang="en-US" sz="1800" kern="1200"/>
        </a:p>
      </dsp:txBody>
      <dsp:txXfrm>
        <a:off x="1991016" y="1074181"/>
        <a:ext cx="7269524" cy="499619"/>
      </dsp:txXfrm>
    </dsp:sp>
    <dsp:sp modelId="{182B731B-C474-4D1D-AC9C-CF674D51401E}">
      <dsp:nvSpPr>
        <dsp:cNvPr id="0" name=""/>
        <dsp:cNvSpPr/>
      </dsp:nvSpPr>
      <dsp:spPr>
        <a:xfrm>
          <a:off x="1852108" y="1573801"/>
          <a:ext cx="7408432"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FB2DC38-55A4-4BB2-ABB2-C4B984497A91}">
      <dsp:nvSpPr>
        <dsp:cNvPr id="0" name=""/>
        <dsp:cNvSpPr/>
      </dsp:nvSpPr>
      <dsp:spPr>
        <a:xfrm>
          <a:off x="1991016" y="1598782"/>
          <a:ext cx="7269524" cy="4996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i="0" kern="1200" baseline="0"/>
            <a:t>Tables referenced by view must be accessible from the current connection</a:t>
          </a:r>
          <a:endParaRPr lang="en-US" sz="1800" kern="1200"/>
        </a:p>
      </dsp:txBody>
      <dsp:txXfrm>
        <a:off x="1991016" y="1598782"/>
        <a:ext cx="7269524" cy="499619"/>
      </dsp:txXfrm>
    </dsp:sp>
    <dsp:sp modelId="{4AE1C672-3DEA-4464-A2AD-50958A7939CE}">
      <dsp:nvSpPr>
        <dsp:cNvPr id="0" name=""/>
        <dsp:cNvSpPr/>
      </dsp:nvSpPr>
      <dsp:spPr>
        <a:xfrm>
          <a:off x="1852108" y="2098401"/>
          <a:ext cx="7408432"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7B9F82-6285-4081-8790-E9BFC0F88AEF}">
      <dsp:nvSpPr>
        <dsp:cNvPr id="0" name=""/>
        <dsp:cNvSpPr/>
      </dsp:nvSpPr>
      <dsp:spPr>
        <a:xfrm>
          <a:off x="0" y="249698"/>
          <a:ext cx="10654552" cy="647595"/>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b="1" u="sng" kern="1200" dirty="0"/>
            <a:t>Types Of </a:t>
          </a:r>
          <a:r>
            <a:rPr lang="en-US" sz="2700" b="1" u="sng" kern="1200" dirty="0" err="1"/>
            <a:t>LookML</a:t>
          </a:r>
          <a:r>
            <a:rPr lang="en-US" sz="2700" b="1" u="sng" kern="1200" dirty="0"/>
            <a:t> Parameters:</a:t>
          </a:r>
          <a:endParaRPr lang="en-US" sz="2700" kern="1200" dirty="0"/>
        </a:p>
      </dsp:txBody>
      <dsp:txXfrm>
        <a:off x="31613" y="281311"/>
        <a:ext cx="10591326" cy="584369"/>
      </dsp:txXfrm>
    </dsp:sp>
    <dsp:sp modelId="{B0A6A52F-3B6E-4B7A-88AE-01C58E9E38E4}">
      <dsp:nvSpPr>
        <dsp:cNvPr id="0" name=""/>
        <dsp:cNvSpPr/>
      </dsp:nvSpPr>
      <dsp:spPr>
        <a:xfrm>
          <a:off x="0" y="897293"/>
          <a:ext cx="10654552" cy="6567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8282" tIns="34290" rIns="192024" bIns="34290" numCol="1" spcCol="1270" anchor="t" anchorCtr="0">
          <a:noAutofit/>
        </a:bodyPr>
        <a:lstStyle/>
        <a:p>
          <a:pPr marL="228600" lvl="1" indent="-228600" algn="l" defTabSz="933450">
            <a:lnSpc>
              <a:spcPct val="90000"/>
            </a:lnSpc>
            <a:spcBef>
              <a:spcPct val="0"/>
            </a:spcBef>
            <a:spcAft>
              <a:spcPct val="20000"/>
            </a:spcAft>
            <a:buChar char="•"/>
          </a:pPr>
          <a:r>
            <a:rPr lang="en-US" sz="2100" kern="1200" dirty="0"/>
            <a:t>The </a:t>
          </a:r>
          <a:r>
            <a:rPr lang="en-US" sz="2100" kern="1200" dirty="0" err="1"/>
            <a:t>LookML</a:t>
          </a:r>
          <a:r>
            <a:rPr lang="en-US" sz="2100" kern="1200" dirty="0"/>
            <a:t> parameter reference is organized by the major structures of a </a:t>
          </a:r>
          <a:r>
            <a:rPr lang="en-US" sz="2100" kern="1200" dirty="0" err="1"/>
            <a:t>LookML</a:t>
          </a:r>
          <a:r>
            <a:rPr lang="en-US" sz="2100" kern="1200" dirty="0"/>
            <a:t> project, from the highest-level structures to the most detailed components of a </a:t>
          </a:r>
          <a:r>
            <a:rPr lang="en-US" sz="2100" kern="1200" dirty="0" err="1"/>
            <a:t>LookML</a:t>
          </a:r>
          <a:r>
            <a:rPr lang="en-US" sz="2100" kern="1200" dirty="0"/>
            <a:t> project:</a:t>
          </a:r>
        </a:p>
      </dsp:txBody>
      <dsp:txXfrm>
        <a:off x="0" y="897293"/>
        <a:ext cx="10654552" cy="656707"/>
      </dsp:txXfrm>
    </dsp:sp>
    <dsp:sp modelId="{186A30E6-0BB5-4154-BEC4-08FC44CCE857}">
      <dsp:nvSpPr>
        <dsp:cNvPr id="0" name=""/>
        <dsp:cNvSpPr/>
      </dsp:nvSpPr>
      <dsp:spPr>
        <a:xfrm>
          <a:off x="0" y="1554001"/>
          <a:ext cx="10654552" cy="647595"/>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a:t>Project manifest parameters</a:t>
          </a:r>
        </a:p>
      </dsp:txBody>
      <dsp:txXfrm>
        <a:off x="31613" y="1585614"/>
        <a:ext cx="10591326" cy="584369"/>
      </dsp:txXfrm>
    </dsp:sp>
    <dsp:sp modelId="{9B5A6C6D-FA8C-4628-98AD-890CBBDF556E}">
      <dsp:nvSpPr>
        <dsp:cNvPr id="0" name=""/>
        <dsp:cNvSpPr/>
      </dsp:nvSpPr>
      <dsp:spPr>
        <a:xfrm>
          <a:off x="0" y="2279356"/>
          <a:ext cx="10654552" cy="647595"/>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a:t>Model parameters</a:t>
          </a:r>
        </a:p>
      </dsp:txBody>
      <dsp:txXfrm>
        <a:off x="31613" y="2310969"/>
        <a:ext cx="10591326" cy="584369"/>
      </dsp:txXfrm>
    </dsp:sp>
    <dsp:sp modelId="{ECB3C99D-8784-4654-B758-979436937293}">
      <dsp:nvSpPr>
        <dsp:cNvPr id="0" name=""/>
        <dsp:cNvSpPr/>
      </dsp:nvSpPr>
      <dsp:spPr>
        <a:xfrm>
          <a:off x="0" y="3004711"/>
          <a:ext cx="10654552" cy="647595"/>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a:t>Explore parameters</a:t>
          </a:r>
        </a:p>
      </dsp:txBody>
      <dsp:txXfrm>
        <a:off x="31613" y="3036324"/>
        <a:ext cx="10591326" cy="584369"/>
      </dsp:txXfrm>
    </dsp:sp>
    <dsp:sp modelId="{6ED212B7-36A7-419A-B9AA-21E721EDB421}">
      <dsp:nvSpPr>
        <dsp:cNvPr id="0" name=""/>
        <dsp:cNvSpPr/>
      </dsp:nvSpPr>
      <dsp:spPr>
        <a:xfrm>
          <a:off x="0" y="3730066"/>
          <a:ext cx="10654552" cy="647595"/>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a:t>Join parameters</a:t>
          </a:r>
        </a:p>
      </dsp:txBody>
      <dsp:txXfrm>
        <a:off x="31613" y="3761679"/>
        <a:ext cx="10591326" cy="584369"/>
      </dsp:txXfrm>
    </dsp:sp>
    <dsp:sp modelId="{3408E354-E0B8-4910-9385-0D16E88DE322}">
      <dsp:nvSpPr>
        <dsp:cNvPr id="0" name=""/>
        <dsp:cNvSpPr/>
      </dsp:nvSpPr>
      <dsp:spPr>
        <a:xfrm>
          <a:off x="0" y="4455421"/>
          <a:ext cx="10654552" cy="647595"/>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a:t>View parameters</a:t>
          </a:r>
        </a:p>
      </dsp:txBody>
      <dsp:txXfrm>
        <a:off x="31613" y="4487034"/>
        <a:ext cx="10591326" cy="584369"/>
      </dsp:txXfrm>
    </dsp:sp>
    <dsp:sp modelId="{1D793C45-83B4-4BE6-BDBD-82684A5EB2A2}">
      <dsp:nvSpPr>
        <dsp:cNvPr id="0" name=""/>
        <dsp:cNvSpPr/>
      </dsp:nvSpPr>
      <dsp:spPr>
        <a:xfrm>
          <a:off x="0" y="5180776"/>
          <a:ext cx="10654552" cy="647595"/>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a:t>Field parameters</a:t>
          </a:r>
        </a:p>
      </dsp:txBody>
      <dsp:txXfrm>
        <a:off x="31613" y="5212389"/>
        <a:ext cx="10591326" cy="584369"/>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71AB42F-3DB4-30E4-B2AE-FB605CFC48E3}"/>
              </a:ext>
            </a:extLst>
          </p:cNvPr>
          <p:cNvSpPr>
            <a:spLocks noGrp="1"/>
          </p:cNvSpPr>
          <p:nvPr>
            <p:ph type="dt" sz="half" idx="10"/>
          </p:nvPr>
        </p:nvSpPr>
        <p:spPr/>
        <p:txBody>
          <a:bodyPr/>
          <a:lstStyle/>
          <a:p>
            <a:fld id="{48C40552-0E5D-43C9-8A48-EB82BF283DC7}" type="datetimeFigureOut">
              <a:rPr lang="en-IN" smtClean="0"/>
              <a:t>05-02-2024</a:t>
            </a:fld>
            <a:endParaRPr lang="en-IN"/>
          </a:p>
        </p:txBody>
      </p:sp>
      <p:sp>
        <p:nvSpPr>
          <p:cNvPr id="5" name="Footer Placeholder 4">
            <a:extLst>
              <a:ext uri="{FF2B5EF4-FFF2-40B4-BE49-F238E27FC236}">
                <a16:creationId xmlns:a16="http://schemas.microsoft.com/office/drawing/2014/main" id="{89EE1914-9B68-B4D9-561D-89E74F6C88A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796F560-57A0-89F3-C89B-FE278AE58859}"/>
              </a:ext>
            </a:extLst>
          </p:cNvPr>
          <p:cNvSpPr>
            <a:spLocks noGrp="1"/>
          </p:cNvSpPr>
          <p:nvPr>
            <p:ph type="sldNum" sz="quarter" idx="12"/>
          </p:nvPr>
        </p:nvSpPr>
        <p:spPr/>
        <p:txBody>
          <a:bodyPr/>
          <a:lstStyle/>
          <a:p>
            <a:fld id="{3D32379F-CF1F-40A8-987B-F4D4A63BC8F1}" type="slidenum">
              <a:rPr lang="en-IN" smtClean="0"/>
              <a:t>‹#›</a:t>
            </a:fld>
            <a:endParaRPr lang="en-IN"/>
          </a:p>
        </p:txBody>
      </p:sp>
    </p:spTree>
    <p:extLst>
      <p:ext uri="{BB962C8B-B14F-4D97-AF65-F5344CB8AC3E}">
        <p14:creationId xmlns:p14="http://schemas.microsoft.com/office/powerpoint/2010/main" val="30182962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03BE2-B8DC-AD43-FDE3-D2CD3C23CAD2}"/>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C2F7C3F1-5117-B42B-6219-D7FEABC3002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653957B-181D-D7BD-107A-B66531849306}"/>
              </a:ext>
            </a:extLst>
          </p:cNvPr>
          <p:cNvSpPr>
            <a:spLocks noGrp="1"/>
          </p:cNvSpPr>
          <p:nvPr>
            <p:ph type="dt" sz="half" idx="10"/>
          </p:nvPr>
        </p:nvSpPr>
        <p:spPr/>
        <p:txBody>
          <a:bodyPr/>
          <a:lstStyle/>
          <a:p>
            <a:fld id="{48C40552-0E5D-43C9-8A48-EB82BF283DC7}" type="datetimeFigureOut">
              <a:rPr lang="en-IN" smtClean="0"/>
              <a:t>05-02-2024</a:t>
            </a:fld>
            <a:endParaRPr lang="en-IN"/>
          </a:p>
        </p:txBody>
      </p:sp>
      <p:sp>
        <p:nvSpPr>
          <p:cNvPr id="5" name="Footer Placeholder 4">
            <a:extLst>
              <a:ext uri="{FF2B5EF4-FFF2-40B4-BE49-F238E27FC236}">
                <a16:creationId xmlns:a16="http://schemas.microsoft.com/office/drawing/2014/main" id="{3480D280-68CC-6B4C-CAFD-EDB29585853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B61E09F-0759-16C9-4FB7-D15297F73F43}"/>
              </a:ext>
            </a:extLst>
          </p:cNvPr>
          <p:cNvSpPr>
            <a:spLocks noGrp="1"/>
          </p:cNvSpPr>
          <p:nvPr>
            <p:ph type="sldNum" sz="quarter" idx="12"/>
          </p:nvPr>
        </p:nvSpPr>
        <p:spPr/>
        <p:txBody>
          <a:bodyPr/>
          <a:lstStyle/>
          <a:p>
            <a:fld id="{3D32379F-CF1F-40A8-987B-F4D4A63BC8F1}" type="slidenum">
              <a:rPr lang="en-IN" smtClean="0"/>
              <a:t>‹#›</a:t>
            </a:fld>
            <a:endParaRPr lang="en-IN"/>
          </a:p>
        </p:txBody>
      </p:sp>
    </p:spTree>
    <p:extLst>
      <p:ext uri="{BB962C8B-B14F-4D97-AF65-F5344CB8AC3E}">
        <p14:creationId xmlns:p14="http://schemas.microsoft.com/office/powerpoint/2010/main" val="244740800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5341AA0D-E05A-1ABE-3146-D12178C2A133}"/>
              </a:ext>
            </a:extLst>
          </p:cNvPr>
          <p:cNvSpPr>
            <a:spLocks noGrp="1"/>
          </p:cNvSpPr>
          <p:nvPr>
            <p:ph type="dt" sz="half" idx="10"/>
          </p:nvPr>
        </p:nvSpPr>
        <p:spPr/>
        <p:txBody>
          <a:bodyPr/>
          <a:lstStyle/>
          <a:p>
            <a:fld id="{48C40552-0E5D-43C9-8A48-EB82BF283DC7}" type="datetimeFigureOut">
              <a:rPr lang="en-IN" smtClean="0"/>
              <a:t>05-02-2024</a:t>
            </a:fld>
            <a:endParaRPr lang="en-IN"/>
          </a:p>
        </p:txBody>
      </p:sp>
      <p:sp>
        <p:nvSpPr>
          <p:cNvPr id="5" name="Footer Placeholder 4">
            <a:extLst>
              <a:ext uri="{FF2B5EF4-FFF2-40B4-BE49-F238E27FC236}">
                <a16:creationId xmlns:a16="http://schemas.microsoft.com/office/drawing/2014/main" id="{C4A98802-E192-E740-C9AD-013E6D5CC6F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322C95E-CBAE-8B6C-3275-B73D44B12B9F}"/>
              </a:ext>
            </a:extLst>
          </p:cNvPr>
          <p:cNvSpPr>
            <a:spLocks noGrp="1"/>
          </p:cNvSpPr>
          <p:nvPr>
            <p:ph type="sldNum" sz="quarter" idx="12"/>
          </p:nvPr>
        </p:nvSpPr>
        <p:spPr/>
        <p:txBody>
          <a:bodyPr/>
          <a:lstStyle/>
          <a:p>
            <a:fld id="{3D32379F-CF1F-40A8-987B-F4D4A63BC8F1}" type="slidenum">
              <a:rPr lang="en-IN" smtClean="0"/>
              <a:t>‹#›</a:t>
            </a:fld>
            <a:endParaRPr lang="en-IN"/>
          </a:p>
        </p:txBody>
      </p:sp>
    </p:spTree>
    <p:extLst>
      <p:ext uri="{BB962C8B-B14F-4D97-AF65-F5344CB8AC3E}">
        <p14:creationId xmlns:p14="http://schemas.microsoft.com/office/powerpoint/2010/main" val="307620773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6CCD5F4E-8BEE-2F73-2779-C894A7551E0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8080D56-A2B8-6870-1A3F-7D1A5CF750B5}"/>
              </a:ext>
            </a:extLst>
          </p:cNvPr>
          <p:cNvSpPr>
            <a:spLocks noGrp="1"/>
          </p:cNvSpPr>
          <p:nvPr>
            <p:ph type="sldNum" sz="quarter" idx="12"/>
          </p:nvPr>
        </p:nvSpPr>
        <p:spPr/>
        <p:txBody>
          <a:bodyPr/>
          <a:lstStyle/>
          <a:p>
            <a:fld id="{3D32379F-CF1F-40A8-987B-F4D4A63BC8F1}" type="slidenum">
              <a:rPr lang="en-IN" smtClean="0"/>
              <a:t>‹#›</a:t>
            </a:fld>
            <a:endParaRPr lang="en-IN"/>
          </a:p>
        </p:txBody>
      </p:sp>
    </p:spTree>
    <p:extLst>
      <p:ext uri="{BB962C8B-B14F-4D97-AF65-F5344CB8AC3E}">
        <p14:creationId xmlns:p14="http://schemas.microsoft.com/office/powerpoint/2010/main" val="303023751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43AA0BAD-B328-9351-B3D1-27BD64AA6115}"/>
              </a:ext>
            </a:extLst>
          </p:cNvPr>
          <p:cNvSpPr>
            <a:spLocks noGrp="1"/>
          </p:cNvSpPr>
          <p:nvPr>
            <p:ph type="dt" sz="half" idx="10"/>
          </p:nvPr>
        </p:nvSpPr>
        <p:spPr/>
        <p:txBody>
          <a:bodyPr/>
          <a:lstStyle/>
          <a:p>
            <a:fld id="{48C40552-0E5D-43C9-8A48-EB82BF283DC7}" type="datetimeFigureOut">
              <a:rPr lang="en-IN" smtClean="0"/>
              <a:t>05-02-2024</a:t>
            </a:fld>
            <a:endParaRPr lang="en-IN"/>
          </a:p>
        </p:txBody>
      </p:sp>
      <p:sp>
        <p:nvSpPr>
          <p:cNvPr id="6" name="Footer Placeholder 5">
            <a:extLst>
              <a:ext uri="{FF2B5EF4-FFF2-40B4-BE49-F238E27FC236}">
                <a16:creationId xmlns:a16="http://schemas.microsoft.com/office/drawing/2014/main" id="{075F5F24-CC02-9C5C-7EA8-917614D3AF4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EAB53AF-D872-F755-6C4C-6EFD3AF8FBF0}"/>
              </a:ext>
            </a:extLst>
          </p:cNvPr>
          <p:cNvSpPr>
            <a:spLocks noGrp="1"/>
          </p:cNvSpPr>
          <p:nvPr>
            <p:ph type="sldNum" sz="quarter" idx="12"/>
          </p:nvPr>
        </p:nvSpPr>
        <p:spPr/>
        <p:txBody>
          <a:bodyPr/>
          <a:lstStyle/>
          <a:p>
            <a:fld id="{3D32379F-CF1F-40A8-987B-F4D4A63BC8F1}" type="slidenum">
              <a:rPr lang="en-IN" smtClean="0"/>
              <a:t>‹#›</a:t>
            </a:fld>
            <a:endParaRPr lang="en-IN"/>
          </a:p>
        </p:txBody>
      </p:sp>
    </p:spTree>
    <p:extLst>
      <p:ext uri="{BB962C8B-B14F-4D97-AF65-F5344CB8AC3E}">
        <p14:creationId xmlns:p14="http://schemas.microsoft.com/office/powerpoint/2010/main" val="261928390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7" name="Date Placeholder 6">
            <a:extLst>
              <a:ext uri="{FF2B5EF4-FFF2-40B4-BE49-F238E27FC236}">
                <a16:creationId xmlns:a16="http://schemas.microsoft.com/office/drawing/2014/main" id="{AD0770BF-51A5-3E9A-A112-1685C7E7B6D4}"/>
              </a:ext>
            </a:extLst>
          </p:cNvPr>
          <p:cNvSpPr>
            <a:spLocks noGrp="1"/>
          </p:cNvSpPr>
          <p:nvPr>
            <p:ph type="dt" sz="half" idx="10"/>
          </p:nvPr>
        </p:nvSpPr>
        <p:spPr/>
        <p:txBody>
          <a:bodyPr/>
          <a:lstStyle/>
          <a:p>
            <a:fld id="{48C40552-0E5D-43C9-8A48-EB82BF283DC7}" type="datetimeFigureOut">
              <a:rPr lang="en-IN" smtClean="0"/>
              <a:t>05-02-2024</a:t>
            </a:fld>
            <a:endParaRPr lang="en-IN"/>
          </a:p>
        </p:txBody>
      </p:sp>
      <p:sp>
        <p:nvSpPr>
          <p:cNvPr id="8" name="Footer Placeholder 7">
            <a:extLst>
              <a:ext uri="{FF2B5EF4-FFF2-40B4-BE49-F238E27FC236}">
                <a16:creationId xmlns:a16="http://schemas.microsoft.com/office/drawing/2014/main" id="{12DA470F-64FD-7C1B-0958-F2D65733902E}"/>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232C665F-E47A-F46E-4946-2F451DC81141}"/>
              </a:ext>
            </a:extLst>
          </p:cNvPr>
          <p:cNvSpPr>
            <a:spLocks noGrp="1"/>
          </p:cNvSpPr>
          <p:nvPr>
            <p:ph type="sldNum" sz="quarter" idx="12"/>
          </p:nvPr>
        </p:nvSpPr>
        <p:spPr/>
        <p:txBody>
          <a:bodyPr/>
          <a:lstStyle/>
          <a:p>
            <a:fld id="{3D32379F-CF1F-40A8-987B-F4D4A63BC8F1}" type="slidenum">
              <a:rPr lang="en-IN" smtClean="0"/>
              <a:t>‹#›</a:t>
            </a:fld>
            <a:endParaRPr lang="en-IN"/>
          </a:p>
        </p:txBody>
      </p:sp>
    </p:spTree>
    <p:extLst>
      <p:ext uri="{BB962C8B-B14F-4D97-AF65-F5344CB8AC3E}">
        <p14:creationId xmlns:p14="http://schemas.microsoft.com/office/powerpoint/2010/main" val="302116175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45C2B7-CACB-50B1-1120-CA4446D3AD35}"/>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8659ED18-9759-6F17-DF8E-CF874EB339E5}"/>
              </a:ext>
            </a:extLst>
          </p:cNvPr>
          <p:cNvSpPr>
            <a:spLocks noGrp="1"/>
          </p:cNvSpPr>
          <p:nvPr>
            <p:ph type="dt" sz="half" idx="10"/>
          </p:nvPr>
        </p:nvSpPr>
        <p:spPr/>
        <p:txBody>
          <a:bodyPr/>
          <a:lstStyle/>
          <a:p>
            <a:fld id="{48C40552-0E5D-43C9-8A48-EB82BF283DC7}" type="datetimeFigureOut">
              <a:rPr lang="en-IN" smtClean="0"/>
              <a:t>05-02-2024</a:t>
            </a:fld>
            <a:endParaRPr lang="en-IN"/>
          </a:p>
        </p:txBody>
      </p:sp>
      <p:sp>
        <p:nvSpPr>
          <p:cNvPr id="4" name="Footer Placeholder 3">
            <a:extLst>
              <a:ext uri="{FF2B5EF4-FFF2-40B4-BE49-F238E27FC236}">
                <a16:creationId xmlns:a16="http://schemas.microsoft.com/office/drawing/2014/main" id="{74942CBB-2026-44E6-A99A-1BAD7E477DCD}"/>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5AC1C965-35D7-EB07-0778-CAE9AF9E8AF7}"/>
              </a:ext>
            </a:extLst>
          </p:cNvPr>
          <p:cNvSpPr>
            <a:spLocks noGrp="1"/>
          </p:cNvSpPr>
          <p:nvPr>
            <p:ph type="sldNum" sz="quarter" idx="12"/>
          </p:nvPr>
        </p:nvSpPr>
        <p:spPr/>
        <p:txBody>
          <a:bodyPr/>
          <a:lstStyle/>
          <a:p>
            <a:fld id="{3D32379F-CF1F-40A8-987B-F4D4A63BC8F1}" type="slidenum">
              <a:rPr lang="en-IN" smtClean="0"/>
              <a:t>‹#›</a:t>
            </a:fld>
            <a:endParaRPr lang="en-IN"/>
          </a:p>
        </p:txBody>
      </p:sp>
    </p:spTree>
    <p:extLst>
      <p:ext uri="{BB962C8B-B14F-4D97-AF65-F5344CB8AC3E}">
        <p14:creationId xmlns:p14="http://schemas.microsoft.com/office/powerpoint/2010/main" val="8165032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E6E767B-55FE-0066-718D-ED791B73AFD4}"/>
              </a:ext>
            </a:extLst>
          </p:cNvPr>
          <p:cNvSpPr>
            <a:spLocks noGrp="1"/>
          </p:cNvSpPr>
          <p:nvPr>
            <p:ph type="dt" sz="half" idx="10"/>
          </p:nvPr>
        </p:nvSpPr>
        <p:spPr/>
        <p:txBody>
          <a:bodyPr/>
          <a:lstStyle/>
          <a:p>
            <a:fld id="{48C40552-0E5D-43C9-8A48-EB82BF283DC7}" type="datetimeFigureOut">
              <a:rPr lang="en-IN" smtClean="0"/>
              <a:t>05-02-2024</a:t>
            </a:fld>
            <a:endParaRPr lang="en-IN"/>
          </a:p>
        </p:txBody>
      </p:sp>
      <p:sp>
        <p:nvSpPr>
          <p:cNvPr id="3" name="Footer Placeholder 2">
            <a:extLst>
              <a:ext uri="{FF2B5EF4-FFF2-40B4-BE49-F238E27FC236}">
                <a16:creationId xmlns:a16="http://schemas.microsoft.com/office/drawing/2014/main" id="{9DB42A5E-CC62-4A74-A223-9FAF9726F045}"/>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C5857FE4-AB3C-7B58-4420-A371ECD1C94E}"/>
              </a:ext>
            </a:extLst>
          </p:cNvPr>
          <p:cNvSpPr>
            <a:spLocks noGrp="1"/>
          </p:cNvSpPr>
          <p:nvPr>
            <p:ph type="sldNum" sz="quarter" idx="12"/>
          </p:nvPr>
        </p:nvSpPr>
        <p:spPr/>
        <p:txBody>
          <a:bodyPr/>
          <a:lstStyle/>
          <a:p>
            <a:fld id="{3D32379F-CF1F-40A8-987B-F4D4A63BC8F1}" type="slidenum">
              <a:rPr lang="en-IN" smtClean="0"/>
              <a:t>‹#›</a:t>
            </a:fld>
            <a:endParaRPr lang="en-IN"/>
          </a:p>
        </p:txBody>
      </p:sp>
    </p:spTree>
    <p:extLst>
      <p:ext uri="{BB962C8B-B14F-4D97-AF65-F5344CB8AC3E}">
        <p14:creationId xmlns:p14="http://schemas.microsoft.com/office/powerpoint/2010/main" val="427594131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866EA0-29EB-A30F-2317-5310D0AD4BA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B48297AC-3D97-0151-184E-A5F9A08A61D3}"/>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85E7F1AA-84F1-9495-2280-BB98CD5F88A3}"/>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B5404FA-C0C8-4CE7-C16E-ED0203C22A68}"/>
              </a:ext>
            </a:extLst>
          </p:cNvPr>
          <p:cNvSpPr>
            <a:spLocks noGrp="1"/>
          </p:cNvSpPr>
          <p:nvPr>
            <p:ph type="dt" sz="half" idx="10"/>
          </p:nvPr>
        </p:nvSpPr>
        <p:spPr/>
        <p:txBody>
          <a:bodyPr/>
          <a:lstStyle/>
          <a:p>
            <a:fld id="{48C40552-0E5D-43C9-8A48-EB82BF283DC7}" type="datetimeFigureOut">
              <a:rPr lang="en-IN" smtClean="0"/>
              <a:t>05-02-2024</a:t>
            </a:fld>
            <a:endParaRPr lang="en-IN"/>
          </a:p>
        </p:txBody>
      </p:sp>
      <p:sp>
        <p:nvSpPr>
          <p:cNvPr id="6" name="Footer Placeholder 5">
            <a:extLst>
              <a:ext uri="{FF2B5EF4-FFF2-40B4-BE49-F238E27FC236}">
                <a16:creationId xmlns:a16="http://schemas.microsoft.com/office/drawing/2014/main" id="{B27D0329-096C-EB58-3363-5A2EE1E42F8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1091A0D-C745-0F42-6686-398251811B58}"/>
              </a:ext>
            </a:extLst>
          </p:cNvPr>
          <p:cNvSpPr>
            <a:spLocks noGrp="1"/>
          </p:cNvSpPr>
          <p:nvPr>
            <p:ph type="sldNum" sz="quarter" idx="12"/>
          </p:nvPr>
        </p:nvSpPr>
        <p:spPr/>
        <p:txBody>
          <a:bodyPr/>
          <a:lstStyle/>
          <a:p>
            <a:fld id="{3D32379F-CF1F-40A8-987B-F4D4A63BC8F1}" type="slidenum">
              <a:rPr lang="en-IN" smtClean="0"/>
              <a:t>‹#›</a:t>
            </a:fld>
            <a:endParaRPr lang="en-IN"/>
          </a:p>
        </p:txBody>
      </p:sp>
    </p:spTree>
    <p:extLst>
      <p:ext uri="{BB962C8B-B14F-4D97-AF65-F5344CB8AC3E}">
        <p14:creationId xmlns:p14="http://schemas.microsoft.com/office/powerpoint/2010/main" val="369520690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D035D5-9E82-CB4E-4445-43BD56367A1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0AB0C866-73E2-9FD1-4FD9-C50E6554CD79}"/>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D9F694D4-A718-F366-FB4C-2E6F6FD234C4}"/>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7E06E6D-C3F0-C987-9059-936807F3CEC0}"/>
              </a:ext>
            </a:extLst>
          </p:cNvPr>
          <p:cNvSpPr>
            <a:spLocks noGrp="1"/>
          </p:cNvSpPr>
          <p:nvPr>
            <p:ph type="dt" sz="half" idx="10"/>
          </p:nvPr>
        </p:nvSpPr>
        <p:spPr/>
        <p:txBody>
          <a:bodyPr/>
          <a:lstStyle/>
          <a:p>
            <a:fld id="{48C40552-0E5D-43C9-8A48-EB82BF283DC7}" type="datetimeFigureOut">
              <a:rPr lang="en-IN" smtClean="0"/>
              <a:t>05-02-2024</a:t>
            </a:fld>
            <a:endParaRPr lang="en-IN"/>
          </a:p>
        </p:txBody>
      </p:sp>
      <p:sp>
        <p:nvSpPr>
          <p:cNvPr id="6" name="Footer Placeholder 5">
            <a:extLst>
              <a:ext uri="{FF2B5EF4-FFF2-40B4-BE49-F238E27FC236}">
                <a16:creationId xmlns:a16="http://schemas.microsoft.com/office/drawing/2014/main" id="{B23FE912-3D4C-79A7-D5CC-46406A01C65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588CEF1-6C4E-416E-7719-F2EC4A0F406E}"/>
              </a:ext>
            </a:extLst>
          </p:cNvPr>
          <p:cNvSpPr>
            <a:spLocks noGrp="1"/>
          </p:cNvSpPr>
          <p:nvPr>
            <p:ph type="sldNum" sz="quarter" idx="12"/>
          </p:nvPr>
        </p:nvSpPr>
        <p:spPr/>
        <p:txBody>
          <a:bodyPr/>
          <a:lstStyle/>
          <a:p>
            <a:fld id="{3D32379F-CF1F-40A8-987B-F4D4A63BC8F1}" type="slidenum">
              <a:rPr lang="en-IN" smtClean="0"/>
              <a:t>‹#›</a:t>
            </a:fld>
            <a:endParaRPr lang="en-IN"/>
          </a:p>
        </p:txBody>
      </p:sp>
    </p:spTree>
    <p:extLst>
      <p:ext uri="{BB962C8B-B14F-4D97-AF65-F5344CB8AC3E}">
        <p14:creationId xmlns:p14="http://schemas.microsoft.com/office/powerpoint/2010/main" val="706389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14C9CC4-9797-A7D5-2130-F72454D982B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endParaRPr lang="en-IN" dirty="0"/>
          </a:p>
        </p:txBody>
      </p:sp>
      <p:sp>
        <p:nvSpPr>
          <p:cNvPr id="4" name="Date Placeholder 3">
            <a:extLst>
              <a:ext uri="{FF2B5EF4-FFF2-40B4-BE49-F238E27FC236}">
                <a16:creationId xmlns:a16="http://schemas.microsoft.com/office/drawing/2014/main" id="{20AE806B-0B20-7838-7088-7DD5B849BA8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8C40552-0E5D-43C9-8A48-EB82BF283DC7}" type="datetimeFigureOut">
              <a:rPr lang="en-IN" smtClean="0"/>
              <a:t>05-02-2024</a:t>
            </a:fld>
            <a:endParaRPr lang="en-IN"/>
          </a:p>
        </p:txBody>
      </p:sp>
      <p:sp>
        <p:nvSpPr>
          <p:cNvPr id="5" name="Footer Placeholder 4">
            <a:extLst>
              <a:ext uri="{FF2B5EF4-FFF2-40B4-BE49-F238E27FC236}">
                <a16:creationId xmlns:a16="http://schemas.microsoft.com/office/drawing/2014/main" id="{8222DC64-3C45-CABF-0792-89AA3FA77C8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C4C79936-ED68-A825-3645-5C5EC1F92A1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D32379F-CF1F-40A8-987B-F4D4A63BC8F1}" type="slidenum">
              <a:rPr lang="en-IN" smtClean="0"/>
              <a:t>‹#›</a:t>
            </a:fld>
            <a:endParaRPr lang="en-IN"/>
          </a:p>
        </p:txBody>
      </p:sp>
      <p:sp>
        <p:nvSpPr>
          <p:cNvPr id="8" name="TextBox 7">
            <a:extLst>
              <a:ext uri="{FF2B5EF4-FFF2-40B4-BE49-F238E27FC236}">
                <a16:creationId xmlns:a16="http://schemas.microsoft.com/office/drawing/2014/main" id="{5F77B13D-B37D-098F-22E9-1C6B05BD806A}"/>
              </a:ext>
            </a:extLst>
          </p:cNvPr>
          <p:cNvSpPr txBox="1"/>
          <p:nvPr userDrawn="1">
            <p:extLst>
              <p:ext uri="{1162E1C5-73C7-4A58-AE30-91384D911F3F}">
                <p184:classification xmlns:p184="http://schemas.microsoft.com/office/powerpoint/2018/4/main" val="ftr"/>
              </p:ext>
            </p:extLst>
          </p:nvPr>
        </p:nvSpPr>
        <p:spPr>
          <a:xfrm>
            <a:off x="11398250" y="6705600"/>
            <a:ext cx="828675" cy="152400"/>
          </a:xfrm>
          <a:prstGeom prst="rect">
            <a:avLst/>
          </a:prstGeom>
        </p:spPr>
        <p:txBody>
          <a:bodyPr horzOverflow="overflow" lIns="0" tIns="0" rIns="0" bIns="0">
            <a:spAutoFit/>
          </a:bodyPr>
          <a:lstStyle/>
          <a:p>
            <a:pPr algn="l"/>
            <a:r>
              <a:rPr lang="en-IN" sz="1000">
                <a:solidFill>
                  <a:srgbClr val="000000"/>
                </a:solidFill>
                <a:latin typeface="Arial" panose="020B0604020202020204" pitchFamily="34" charset="0"/>
                <a:cs typeface="Arial" panose="020B0604020202020204" pitchFamily="34" charset="0"/>
              </a:rPr>
              <a:t>Confidential C</a:t>
            </a:r>
          </a:p>
        </p:txBody>
      </p:sp>
    </p:spTree>
    <p:extLst>
      <p:ext uri="{BB962C8B-B14F-4D97-AF65-F5344CB8AC3E}">
        <p14:creationId xmlns:p14="http://schemas.microsoft.com/office/powerpoint/2010/main" val="315027271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mc:AlternateContent xmlns:mc="http://schemas.openxmlformats.org/markup-compatibility/2006" xmlns:p14="http://schemas.microsoft.com/office/powerpoint/2010/main">
    <mc:Choice Requires="p14">
      <p:transition p14:dur="10"/>
    </mc:Choice>
    <mc:Fallback xmlns="">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hyperlink" Target="https://cloud.google.com/looker/docs/reusing-code-with-extends" TargetMode="External"/><Relationship Id="rId7" Type="http://schemas.openxmlformats.org/officeDocument/2006/relationships/image" Target="../media/image11.png"/><Relationship Id="rId2" Type="http://schemas.openxmlformats.org/officeDocument/2006/relationships/hyperlink" Target="https://cloud.google.com/looker/docs/importing-projects" TargetMode="External"/><Relationship Id="rId1" Type="http://schemas.openxmlformats.org/officeDocument/2006/relationships/slideLayout" Target="../slideLayouts/slideLayout7.xml"/><Relationship Id="rId6" Type="http://schemas.openxmlformats.org/officeDocument/2006/relationships/hyperlink" Target="https://cloud.google.com/looker/docs/lookml-validation#using_the_ide" TargetMode="External"/><Relationship Id="rId5" Type="http://schemas.openxmlformats.org/officeDocument/2006/relationships/hyperlink" Target="https://cloud.google.com/looker/docs/dev-mode-prod-mode#switching_in_and_out_of_development_mode" TargetMode="External"/><Relationship Id="rId4" Type="http://schemas.openxmlformats.org/officeDocument/2006/relationships/hyperlink" Target="https://cloud.google.com/looker/docs/lookml-refinements" TargetMode="External"/></Relationships>
</file>

<file path=ppt/slides/_rels/slide11.xml.rels><?xml version="1.0" encoding="UTF-8" standalone="yes"?>
<Relationships xmlns="http://schemas.openxmlformats.org/package/2006/relationships"><Relationship Id="rId8" Type="http://schemas.openxmlformats.org/officeDocument/2006/relationships/hyperlink" Target="https://cloud.google.com/looker/docs/admin-panel-users-roles#manage_project_models" TargetMode="External"/><Relationship Id="rId3" Type="http://schemas.openxmlformats.org/officeDocument/2006/relationships/hyperlink" Target="https://cloud.google.com/looker/docs/lookml-validation#using_the_ide" TargetMode="External"/><Relationship Id="rId7" Type="http://schemas.openxmlformats.org/officeDocument/2006/relationships/hyperlink" Target="https://cloud.google.com/looker/docs/admin-panel-users-roles#manage-models" TargetMode="External"/><Relationship Id="rId2" Type="http://schemas.openxmlformats.org/officeDocument/2006/relationships/hyperlink" Target="https://cloud.google.com/looker/docs/dev-mode-prod-mode#switching_in_and_out_of_development_mode" TargetMode="External"/><Relationship Id="rId1" Type="http://schemas.openxmlformats.org/officeDocument/2006/relationships/slideLayout" Target="../slideLayouts/slideLayout7.xml"/><Relationship Id="rId6" Type="http://schemas.openxmlformats.org/officeDocument/2006/relationships/hyperlink" Target="https://cloud.google.com/looker/docs/setting-up-git-connection" TargetMode="External"/><Relationship Id="rId5" Type="http://schemas.openxmlformats.org/officeDocument/2006/relationships/hyperlink" Target="https://cloud.google.com/looker/docs/model-and-view-files#view_files" TargetMode="External"/><Relationship Id="rId10" Type="http://schemas.openxmlformats.org/officeDocument/2006/relationships/image" Target="../media/image12.png"/><Relationship Id="rId4" Type="http://schemas.openxmlformats.org/officeDocument/2006/relationships/hyperlink" Target="https://cloud.google.com/looker/docs/model-and-view-files#model_files" TargetMode="External"/><Relationship Id="rId9" Type="http://schemas.openxmlformats.org/officeDocument/2006/relationships/hyperlink" Target="https://cloud.google.com/looker/docs/generating-a-model#when_you_need_to_configure_models"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hyperlink" Target="https://cloud.google.com/looker/docs/finding-content" TargetMode="External"/><Relationship Id="rId2" Type="http://schemas.openxmlformats.org/officeDocument/2006/relationships/image" Target="../media/image16.png"/><Relationship Id="rId1" Type="http://schemas.openxmlformats.org/officeDocument/2006/relationships/slideLayout" Target="../slideLayouts/slideLayout7.xml"/><Relationship Id="rId5" Type="http://schemas.openxmlformats.org/officeDocument/2006/relationships/hyperlink" Target="https://cloud.google.com/looker/docs/what-is-lookml#explore" TargetMode="External"/><Relationship Id="rId4" Type="http://schemas.openxmlformats.org/officeDocument/2006/relationships/hyperlink" Target="https://cloud.google.com/looker/docs/what-is-lookml#model" TargetMode="Externa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17.png"/><Relationship Id="rId2" Type="http://schemas.openxmlformats.org/officeDocument/2006/relationships/diagramData" Target="../diagrams/data2.xml"/><Relationship Id="rId1" Type="http://schemas.openxmlformats.org/officeDocument/2006/relationships/slideLayout" Target="../slideLayouts/slideLayout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hyperlink" Target="https://cloud.google.com/looker/docs/reference/param-dimension-filter-parameter-types#number" TargetMode="External"/><Relationship Id="rId13" Type="http://schemas.openxmlformats.org/officeDocument/2006/relationships/hyperlink" Target="https://cloud.google.com/looker/docs/reference/param-dimension-filter-parameter-types#yesno" TargetMode="External"/><Relationship Id="rId3" Type="http://schemas.openxmlformats.org/officeDocument/2006/relationships/hyperlink" Target="https://cloud.google.com/looker/docs/reference/param-dimension-filter-parameter-types#date_types" TargetMode="External"/><Relationship Id="rId7" Type="http://schemas.openxmlformats.org/officeDocument/2006/relationships/hyperlink" Target="https://cloud.google.com/looker/docs/reference/param-dimension-filter-parameter-types#duration" TargetMode="External"/><Relationship Id="rId12" Type="http://schemas.openxmlformats.org/officeDocument/2006/relationships/hyperlink" Target="https://cloud.google.com/looker/docs/reference/param-dimension-filter-parameter-types#unquoted" TargetMode="External"/><Relationship Id="rId2" Type="http://schemas.openxmlformats.org/officeDocument/2006/relationships/hyperlink" Target="https://cloud.google.com/looker/docs/reference/param-dimension-filter-parameter-types#bin" TargetMode="External"/><Relationship Id="rId16" Type="http://schemas.openxmlformats.org/officeDocument/2006/relationships/hyperlink" Target="https://cloud.google.com/looker/docs/reference/param-dimension-filter-parameter-types#individual-durations" TargetMode="External"/><Relationship Id="rId1" Type="http://schemas.openxmlformats.org/officeDocument/2006/relationships/slideLayout" Target="../slideLayouts/slideLayout7.xml"/><Relationship Id="rId6" Type="http://schemas.openxmlformats.org/officeDocument/2006/relationships/hyperlink" Target="https://cloud.google.com/looker/docs/reference/param-dimension-filter-parameter-types#location" TargetMode="External"/><Relationship Id="rId11" Type="http://schemas.openxmlformats.org/officeDocument/2006/relationships/hyperlink" Target="https://cloud.google.com/looker/docs/reference/param-dimension-filter-parameter-types#time" TargetMode="External"/><Relationship Id="rId5" Type="http://schemas.openxmlformats.org/officeDocument/2006/relationships/hyperlink" Target="https://cloud.google.com/looker/docs/reference/param-dimension-filter-parameter-types#distance" TargetMode="External"/><Relationship Id="rId15" Type="http://schemas.openxmlformats.org/officeDocument/2006/relationships/hyperlink" Target="https://cloud.google.com/looker/docs/reference/param-dimension-filter-parameter-types#individual-timeframes" TargetMode="External"/><Relationship Id="rId10" Type="http://schemas.openxmlformats.org/officeDocument/2006/relationships/hyperlink" Target="https://cloud.google.com/looker/docs/reference/param-dimension-filter-parameter-types#tier" TargetMode="External"/><Relationship Id="rId4" Type="http://schemas.openxmlformats.org/officeDocument/2006/relationships/hyperlink" Target="https://cloud.google.com/looker/docs/reference/param-dimension-filter-parameter-types#time_types" TargetMode="External"/><Relationship Id="rId9" Type="http://schemas.openxmlformats.org/officeDocument/2006/relationships/hyperlink" Target="https://cloud.google.com/looker/docs/reference/param-dimension-filter-parameter-types#string" TargetMode="External"/><Relationship Id="rId14" Type="http://schemas.openxmlformats.org/officeDocument/2006/relationships/hyperlink" Target="https://cloud.google.com/looker/docs/reference/param-dimension-filter-parameter-types#zipcode" TargetMode="Externa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hyperlink" Target="https://cloud.google.com/looker/docs/reference/param-field-filters" TargetMode="Externa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8" Type="http://schemas.openxmlformats.org/officeDocument/2006/relationships/hyperlink" Target="https://cloud.google.com/looker/docs/reference/param-measure-types#median" TargetMode="External"/><Relationship Id="rId13" Type="http://schemas.openxmlformats.org/officeDocument/2006/relationships/hyperlink" Target="https://cloud.google.com/looker/docs/reference/param-measure-types#sum" TargetMode="External"/><Relationship Id="rId18" Type="http://schemas.openxmlformats.org/officeDocument/2006/relationships/hyperlink" Target="https://cloud.google.com/looker/docs/reference/param-measure-types#percent_of_previous" TargetMode="External"/><Relationship Id="rId3" Type="http://schemas.openxmlformats.org/officeDocument/2006/relationships/hyperlink" Target="https://cloud.google.com/looker/docs/reference/param-measure-types#average_distinct" TargetMode="External"/><Relationship Id="rId7" Type="http://schemas.openxmlformats.org/officeDocument/2006/relationships/hyperlink" Target="https://cloud.google.com/looker/docs/reference/param-measure-types#max" TargetMode="External"/><Relationship Id="rId12" Type="http://schemas.openxmlformats.org/officeDocument/2006/relationships/hyperlink" Target="https://cloud.google.com/looker/docs/reference/param-measure-types#percentile_distinct" TargetMode="External"/><Relationship Id="rId17" Type="http://schemas.openxmlformats.org/officeDocument/2006/relationships/hyperlink" Target="https://cloud.google.com/looker/docs/reference/param-measure-types#string" TargetMode="External"/><Relationship Id="rId2" Type="http://schemas.openxmlformats.org/officeDocument/2006/relationships/hyperlink" Target="https://cloud.google.com/looker/docs/reference/param-measure-types#average" TargetMode="External"/><Relationship Id="rId16" Type="http://schemas.openxmlformats.org/officeDocument/2006/relationships/hyperlink" Target="https://cloud.google.com/looker/docs/reference/param-measure-types#yesno" TargetMode="External"/><Relationship Id="rId20" Type="http://schemas.openxmlformats.org/officeDocument/2006/relationships/hyperlink" Target="https://cloud.google.com/looker/docs/reference/param-measure-types#running_total" TargetMode="External"/><Relationship Id="rId1" Type="http://schemas.openxmlformats.org/officeDocument/2006/relationships/slideLayout" Target="../slideLayouts/slideLayout7.xml"/><Relationship Id="rId6" Type="http://schemas.openxmlformats.org/officeDocument/2006/relationships/hyperlink" Target="https://cloud.google.com/looker/docs/reference/param-measure-types#list" TargetMode="External"/><Relationship Id="rId11" Type="http://schemas.openxmlformats.org/officeDocument/2006/relationships/hyperlink" Target="https://cloud.google.com/looker/docs/reference/param-measure-types#percentile" TargetMode="External"/><Relationship Id="rId5" Type="http://schemas.openxmlformats.org/officeDocument/2006/relationships/hyperlink" Target="https://cloud.google.com/looker/docs/reference/param-measure-types#count_distinct" TargetMode="External"/><Relationship Id="rId15" Type="http://schemas.openxmlformats.org/officeDocument/2006/relationships/hyperlink" Target="https://cloud.google.com/looker/docs/reference/param-measure-types#date" TargetMode="External"/><Relationship Id="rId10" Type="http://schemas.openxmlformats.org/officeDocument/2006/relationships/hyperlink" Target="https://cloud.google.com/looker/docs/reference/param-measure-types#min" TargetMode="External"/><Relationship Id="rId19" Type="http://schemas.openxmlformats.org/officeDocument/2006/relationships/hyperlink" Target="https://cloud.google.com/looker/docs/reference/param-measure-types#percent_of_total" TargetMode="External"/><Relationship Id="rId4" Type="http://schemas.openxmlformats.org/officeDocument/2006/relationships/hyperlink" Target="https://cloud.google.com/looker/docs/reference/param-measure-types#count" TargetMode="External"/><Relationship Id="rId9" Type="http://schemas.openxmlformats.org/officeDocument/2006/relationships/hyperlink" Target="https://cloud.google.com/looker/docs/reference/param-measure-types#median_distinct" TargetMode="External"/><Relationship Id="rId14" Type="http://schemas.openxmlformats.org/officeDocument/2006/relationships/hyperlink" Target="https://cloud.google.com/looker/docs/reference/param-measure-types#sum_distinct"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22.jpeg"/><Relationship Id="rId1" Type="http://schemas.openxmlformats.org/officeDocument/2006/relationships/slideLayout" Target="../slideLayouts/slideLayout7.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9.xml.rels><?xml version="1.0" encoding="UTF-8" standalone="yes"?>
<Relationships xmlns="http://schemas.openxmlformats.org/package/2006/relationships"><Relationship Id="rId3" Type="http://schemas.openxmlformats.org/officeDocument/2006/relationships/hyperlink" Target="https://cloud.google.com/looker/docs/create-projects#clone_repo" TargetMode="External"/><Relationship Id="rId2" Type="http://schemas.openxmlformats.org/officeDocument/2006/relationships/hyperlink" Target="https://cloud.google.com/looker/docs/create-projects#generate_lookml" TargetMode="External"/><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hyperlink" Target="https://cloud.google.com/looker/docs/create-projects#blank_project"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37" name="Rectangle 208">
            <a:extLst>
              <a:ext uri="{FF2B5EF4-FFF2-40B4-BE49-F238E27FC236}">
                <a16:creationId xmlns:a16="http://schemas.microsoft.com/office/drawing/2014/main" id="{19D32F93-50AC-4C46-A5DB-291C60DDB7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8" name="Right Triangle 210">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9" name="Rectangle 212">
            <a:extLst>
              <a:ext uri="{FF2B5EF4-FFF2-40B4-BE49-F238E27FC236}">
                <a16:creationId xmlns:a16="http://schemas.microsoft.com/office/drawing/2014/main" id="{EE04B5EB-F158-4507-90DD-BD23620C7C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A5A7CB50-0D92-D3BA-FB32-BF072326FDAF}"/>
              </a:ext>
            </a:extLst>
          </p:cNvPr>
          <p:cNvSpPr txBox="1"/>
          <p:nvPr/>
        </p:nvSpPr>
        <p:spPr>
          <a:xfrm>
            <a:off x="1289304" y="3220872"/>
            <a:ext cx="8921672" cy="1921433"/>
          </a:xfrm>
          <a:prstGeom prst="rect">
            <a:avLst/>
          </a:prstGeom>
        </p:spPr>
        <p:txBody>
          <a:bodyPr vert="horz" lIns="91440" tIns="45720" rIns="91440" bIns="45720" rtlCol="0" anchor="b">
            <a:normAutofit/>
          </a:bodyPr>
          <a:lstStyle/>
          <a:p>
            <a:pPr>
              <a:lnSpc>
                <a:spcPct val="90000"/>
              </a:lnSpc>
              <a:spcBef>
                <a:spcPct val="0"/>
              </a:spcBef>
              <a:spcAft>
                <a:spcPts val="600"/>
              </a:spcAft>
            </a:pPr>
            <a:endParaRPr lang="en-US" sz="8000" b="1" dirty="0">
              <a:latin typeface="+mj-lt"/>
              <a:ea typeface="+mj-ea"/>
              <a:cs typeface="+mj-cs"/>
            </a:endParaRPr>
          </a:p>
        </p:txBody>
      </p:sp>
      <p:pic>
        <p:nvPicPr>
          <p:cNvPr id="3" name="Picture 2" descr="A logo with a black background&#10;&#10;Description automatically generated">
            <a:extLst>
              <a:ext uri="{FF2B5EF4-FFF2-40B4-BE49-F238E27FC236}">
                <a16:creationId xmlns:a16="http://schemas.microsoft.com/office/drawing/2014/main" id="{44618ACE-2CB6-CE46-F856-660334841C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06870" y="-80575"/>
            <a:ext cx="1845127" cy="1915336"/>
          </a:xfrm>
          <a:prstGeom prst="rect">
            <a:avLst/>
          </a:prstGeom>
        </p:spPr>
      </p:pic>
      <p:pic>
        <p:nvPicPr>
          <p:cNvPr id="9" name="Picture 8" descr="A close up of a logo">
            <a:extLst>
              <a:ext uri="{FF2B5EF4-FFF2-40B4-BE49-F238E27FC236}">
                <a16:creationId xmlns:a16="http://schemas.microsoft.com/office/drawing/2014/main" id="{89BF4884-0585-0F1F-3FD7-C8331D60AE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0022" y="3313008"/>
            <a:ext cx="3809222" cy="2199824"/>
          </a:xfrm>
          <a:prstGeom prst="rect">
            <a:avLst/>
          </a:prstGeom>
        </p:spPr>
      </p:pic>
      <p:pic>
        <p:nvPicPr>
          <p:cNvPr id="4" name="Picture 3" descr="A black background with circles&#10;&#10;Description automatically generated">
            <a:extLst>
              <a:ext uri="{FF2B5EF4-FFF2-40B4-BE49-F238E27FC236}">
                <a16:creationId xmlns:a16="http://schemas.microsoft.com/office/drawing/2014/main" id="{7AF99015-A782-E8CD-B485-F5EAAB059C1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52018" y="3710694"/>
            <a:ext cx="6096000" cy="1619250"/>
          </a:xfrm>
          <a:prstGeom prst="rect">
            <a:avLst/>
          </a:prstGeom>
        </p:spPr>
      </p:pic>
      <p:sp>
        <p:nvSpPr>
          <p:cNvPr id="6" name="TextBox 5">
            <a:extLst>
              <a:ext uri="{FF2B5EF4-FFF2-40B4-BE49-F238E27FC236}">
                <a16:creationId xmlns:a16="http://schemas.microsoft.com/office/drawing/2014/main" id="{38D663E1-F39D-79DE-135E-1373AAA53DC7}"/>
              </a:ext>
            </a:extLst>
          </p:cNvPr>
          <p:cNvSpPr txBox="1"/>
          <p:nvPr/>
        </p:nvSpPr>
        <p:spPr>
          <a:xfrm flipH="1">
            <a:off x="722456" y="1709566"/>
            <a:ext cx="12679779" cy="769441"/>
          </a:xfrm>
          <a:prstGeom prst="rect">
            <a:avLst/>
          </a:prstGeom>
          <a:noFill/>
        </p:spPr>
        <p:txBody>
          <a:bodyPr wrap="square" rtlCol="0">
            <a:spAutoFit/>
          </a:bodyPr>
          <a:lstStyle/>
          <a:p>
            <a:r>
              <a:rPr lang="en-IN" sz="4400" b="1" dirty="0">
                <a:solidFill>
                  <a:schemeClr val="accent1">
                    <a:lumMod val="75000"/>
                  </a:schemeClr>
                </a:solidFill>
                <a:latin typeface="Rockwell" panose="02060603020205020403" pitchFamily="18" charset="0"/>
              </a:rPr>
              <a:t>LOOKER TRAINING FOR BEGINNERS</a:t>
            </a:r>
          </a:p>
        </p:txBody>
      </p:sp>
      <p:sp>
        <p:nvSpPr>
          <p:cNvPr id="7" name="TextBox 6">
            <a:extLst>
              <a:ext uri="{FF2B5EF4-FFF2-40B4-BE49-F238E27FC236}">
                <a16:creationId xmlns:a16="http://schemas.microsoft.com/office/drawing/2014/main" id="{29FDC015-1960-C006-89BE-D3FC83D44445}"/>
              </a:ext>
            </a:extLst>
          </p:cNvPr>
          <p:cNvSpPr txBox="1"/>
          <p:nvPr/>
        </p:nvSpPr>
        <p:spPr>
          <a:xfrm>
            <a:off x="4105835" y="2595743"/>
            <a:ext cx="7055224" cy="523220"/>
          </a:xfrm>
          <a:prstGeom prst="rect">
            <a:avLst/>
          </a:prstGeom>
          <a:noFill/>
        </p:spPr>
        <p:txBody>
          <a:bodyPr wrap="square" rtlCol="0">
            <a:spAutoFit/>
          </a:bodyPr>
          <a:lstStyle/>
          <a:p>
            <a:r>
              <a:rPr lang="en-IN" sz="2800" b="1" dirty="0">
                <a:latin typeface="NouvelR" pitchFamily="2" charset="0"/>
              </a:rPr>
              <a:t>By Devarajan Palaniappan (DATA POLE)</a:t>
            </a:r>
          </a:p>
        </p:txBody>
      </p:sp>
      <p:sp>
        <p:nvSpPr>
          <p:cNvPr id="2" name="TextBox 1">
            <a:extLst>
              <a:ext uri="{FF2B5EF4-FFF2-40B4-BE49-F238E27FC236}">
                <a16:creationId xmlns:a16="http://schemas.microsoft.com/office/drawing/2014/main" id="{71D7A268-F8F6-97BC-400F-02AC67A50814}"/>
              </a:ext>
            </a:extLst>
          </p:cNvPr>
          <p:cNvSpPr txBox="1"/>
          <p:nvPr/>
        </p:nvSpPr>
        <p:spPr>
          <a:xfrm>
            <a:off x="4711727" y="5604968"/>
            <a:ext cx="1949049" cy="646331"/>
          </a:xfrm>
          <a:prstGeom prst="rect">
            <a:avLst/>
          </a:prstGeom>
          <a:solidFill>
            <a:schemeClr val="accent5">
              <a:lumMod val="75000"/>
            </a:schemeClr>
          </a:solidFill>
        </p:spPr>
        <p:txBody>
          <a:bodyPr wrap="square" rtlCol="0">
            <a:spAutoFit/>
          </a:bodyPr>
          <a:lstStyle/>
          <a:p>
            <a:r>
              <a:rPr lang="en-IN" sz="3600" b="1" dirty="0">
                <a:ln>
                  <a:solidFill>
                    <a:schemeClr val="bg1"/>
                  </a:solidFill>
                </a:ln>
                <a:solidFill>
                  <a:schemeClr val="bg1"/>
                </a:solidFill>
              </a:rPr>
              <a:t>Session 2</a:t>
            </a:r>
          </a:p>
        </p:txBody>
      </p:sp>
    </p:spTree>
    <p:extLst>
      <p:ext uri="{BB962C8B-B14F-4D97-AF65-F5344CB8AC3E}">
        <p14:creationId xmlns:p14="http://schemas.microsoft.com/office/powerpoint/2010/main" val="110833382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46253ED-826F-E85F-F4CE-335A1667552B}"/>
              </a:ext>
            </a:extLst>
          </p:cNvPr>
          <p:cNvSpPr txBox="1"/>
          <p:nvPr/>
        </p:nvSpPr>
        <p:spPr>
          <a:xfrm>
            <a:off x="0" y="0"/>
            <a:ext cx="12028602" cy="7078861"/>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tab pos="457200" algn="l"/>
              </a:tabLst>
            </a:pPr>
            <a:r>
              <a:rPr kumimoji="0" lang="en-US" altLang="en-US" sz="1200" b="0" i="0" u="none" strike="noStrike" cap="none" normalizeH="0" baseline="0">
                <a:ln>
                  <a:noFill/>
                </a:ln>
                <a:solidFill>
                  <a:srgbClr val="202124"/>
                </a:solidFill>
                <a:effectLst/>
                <a:latin typeface="Cambria" panose="02040503050406030204" pitchFamily="18" charset="0"/>
                <a:ea typeface="Times New Roman" panose="02020603050405020304" pitchFamily="18" charset="0"/>
              </a:rPr>
              <a:t>Looker projects that are cloned from public Git repositories are read-only. However, you can </a:t>
            </a:r>
            <a:r>
              <a:rPr kumimoji="0" lang="en-US" altLang="en-US" sz="1200" b="0" i="0" u="none" strike="noStrike" cap="none" normalizeH="0" baseline="0">
                <a:ln>
                  <a:noFill/>
                </a:ln>
                <a:solidFill>
                  <a:srgbClr val="000000"/>
                </a:solidFill>
                <a:effectLst/>
                <a:latin typeface="Cambria" panose="02040503050406030204" pitchFamily="18" charset="0"/>
                <a:ea typeface="Times New Roman" panose="02020603050405020304" pitchFamily="18" charset="0"/>
                <a:hlinkClick r:id="rId2"/>
              </a:rPr>
              <a:t>import the read-only project into another of your Looker projects</a:t>
            </a:r>
            <a:r>
              <a:rPr kumimoji="0" lang="en-US" altLang="en-US" sz="1200" b="0" i="0" u="none" strike="noStrike" cap="none" normalizeH="0" baseline="0">
                <a:ln>
                  <a:noFill/>
                </a:ln>
                <a:solidFill>
                  <a:srgbClr val="202124"/>
                </a:solidFill>
                <a:effectLst/>
                <a:latin typeface="Cambria" panose="02040503050406030204" pitchFamily="18" charset="0"/>
                <a:ea typeface="Times New Roman" panose="02020603050405020304" pitchFamily="18" charset="0"/>
              </a:rPr>
              <a:t>, where you can then edit the files. </a:t>
            </a:r>
          </a:p>
          <a:p>
            <a:pPr marL="0" marR="0" lvl="0" indent="0" algn="l" defTabSz="914400" rtl="0" eaLnBrk="0" fontAlgn="base" latinLnBrk="0" hangingPunct="0">
              <a:lnSpc>
                <a:spcPct val="100000"/>
              </a:lnSpc>
              <a:spcBef>
                <a:spcPct val="0"/>
              </a:spcBef>
              <a:spcAft>
                <a:spcPct val="0"/>
              </a:spcAft>
              <a:buClrTx/>
              <a:buSzTx/>
              <a:buFontTx/>
              <a:buNone/>
              <a:tabLst>
                <a:tab pos="457200" algn="l"/>
              </a:tabLst>
            </a:pPr>
            <a:r>
              <a:rPr kumimoji="0" lang="en-US" altLang="en-US" sz="1200" b="0" i="0" u="none" strike="noStrike" cap="none" normalizeH="0" baseline="0">
                <a:ln>
                  <a:noFill/>
                </a:ln>
                <a:solidFill>
                  <a:srgbClr val="202124"/>
                </a:solidFill>
                <a:effectLst/>
                <a:latin typeface="Cambria" panose="02040503050406030204" pitchFamily="18" charset="0"/>
                <a:ea typeface="Times New Roman" panose="02020603050405020304" pitchFamily="18" charset="0"/>
              </a:rPr>
              <a:t>Additionally, you can use the cloned repository files as a starting point, then use the Looker </a:t>
            </a:r>
            <a:r>
              <a:rPr kumimoji="0" lang="en-US" altLang="en-US" sz="1200" b="0" i="0" u="none" strike="noStrike" cap="none" normalizeH="0" baseline="0">
                <a:ln>
                  <a:noFill/>
                </a:ln>
                <a:solidFill>
                  <a:srgbClr val="0000FF"/>
                </a:solidFill>
                <a:effectLst/>
                <a:latin typeface="Cambria" panose="02040503050406030204" pitchFamily="18" charset="0"/>
                <a:ea typeface="Times New Roman" panose="02020603050405020304" pitchFamily="18" charset="0"/>
                <a:cs typeface="Courier New" panose="02070309020205020404" pitchFamily="49" charset="0"/>
                <a:hlinkClick r:id="rId3"/>
              </a:rPr>
              <a:t>extends</a:t>
            </a:r>
            <a:r>
              <a:rPr kumimoji="0" lang="en-US" altLang="en-US" sz="1200" b="0" i="0" u="none" strike="noStrike" cap="none" normalizeH="0" baseline="0">
                <a:ln>
                  <a:noFill/>
                </a:ln>
                <a:solidFill>
                  <a:srgbClr val="202124"/>
                </a:solidFill>
                <a:effectLst/>
                <a:latin typeface="Cambria" panose="02040503050406030204" pitchFamily="18" charset="0"/>
                <a:ea typeface="Times New Roman" panose="02020603050405020304" pitchFamily="18" charset="0"/>
              </a:rPr>
              <a:t> parameter or </a:t>
            </a:r>
            <a:r>
              <a:rPr kumimoji="0" lang="en-US" altLang="en-US" sz="1200" b="0" i="0" u="none" strike="noStrike" cap="none" normalizeH="0" baseline="0">
                <a:ln>
                  <a:noFill/>
                </a:ln>
                <a:solidFill>
                  <a:srgbClr val="000000"/>
                </a:solidFill>
                <a:effectLst/>
                <a:latin typeface="Cambria" panose="02040503050406030204" pitchFamily="18" charset="0"/>
                <a:ea typeface="Times New Roman" panose="02020603050405020304" pitchFamily="18" charset="0"/>
                <a:hlinkClick r:id="rId4"/>
              </a:rPr>
              <a:t>refinements</a:t>
            </a:r>
            <a:r>
              <a:rPr kumimoji="0" lang="en-US" altLang="en-US" sz="1200" b="0" i="0" u="none" strike="noStrike" cap="none" normalizeH="0" baseline="0">
                <a:ln>
                  <a:noFill/>
                </a:ln>
                <a:solidFill>
                  <a:srgbClr val="202124"/>
                </a:solidFill>
                <a:effectLst/>
                <a:latin typeface="Cambria" panose="02040503050406030204" pitchFamily="18" charset="0"/>
                <a:ea typeface="Times New Roman" panose="02020603050405020304" pitchFamily="18" charset="0"/>
              </a:rPr>
              <a:t> to build up a project from there.</a:t>
            </a:r>
          </a:p>
          <a:p>
            <a:pPr marL="0" marR="0" lvl="0" indent="0" algn="l" defTabSz="914400" rtl="0" eaLnBrk="0" fontAlgn="base" latinLnBrk="0" hangingPunct="0">
              <a:lnSpc>
                <a:spcPct val="100000"/>
              </a:lnSpc>
              <a:spcBef>
                <a:spcPct val="0"/>
              </a:spcBef>
              <a:spcAft>
                <a:spcPct val="0"/>
              </a:spcAft>
              <a:buClrTx/>
              <a:buSzTx/>
              <a:buFontTx/>
              <a:buNone/>
              <a:tabLst>
                <a:tab pos="457200" algn="l"/>
              </a:tabLst>
            </a:pPr>
            <a:endParaRPr kumimoji="0" lang="en-US" altLang="en-US" sz="1200" b="0" i="0" u="none" strike="noStrike" cap="none" normalizeH="0" baseline="0">
              <a:ln>
                <a:noFill/>
              </a:ln>
              <a:solidFill>
                <a:schemeClr val="tx1"/>
              </a:solidFill>
              <a:effectLst/>
              <a:ea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tab pos="457200" algn="l"/>
              </a:tabLst>
            </a:pPr>
            <a:r>
              <a:rPr kumimoji="0" lang="en-US" altLang="en-US" sz="1200" b="0" i="0" u="none" strike="noStrike" cap="none" normalizeH="0" baseline="0">
                <a:ln>
                  <a:noFill/>
                </a:ln>
                <a:solidFill>
                  <a:srgbClr val="202124"/>
                </a:solidFill>
                <a:effectLst/>
                <a:latin typeface="Cambria" panose="02040503050406030204" pitchFamily="18" charset="0"/>
                <a:ea typeface="Times New Roman" panose="02020603050405020304" pitchFamily="18" charset="0"/>
              </a:rPr>
              <a:t>To clone an existing public Git repository into a Looker project:</a:t>
            </a:r>
            <a:endParaRPr kumimoji="0" lang="en-US" altLang="en-US" sz="12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AutoNum type="arabicPeriod"/>
              <a:tabLst>
                <a:tab pos="457200" algn="l"/>
              </a:tabLst>
            </a:pPr>
            <a:r>
              <a:rPr kumimoji="0" lang="en-US" altLang="en-US" sz="1200" b="0" i="0" u="none" strike="noStrike" cap="none" normalizeH="0" baseline="0">
                <a:ln>
                  <a:noFill/>
                </a:ln>
                <a:solidFill>
                  <a:srgbClr val="000000"/>
                </a:solidFill>
                <a:effectLst/>
                <a:latin typeface="Cambria" panose="02040503050406030204" pitchFamily="18" charset="0"/>
                <a:ea typeface="Calibri" panose="020F0502020204030204" pitchFamily="34" charset="0"/>
                <a:cs typeface="Times New Roman" panose="02020603050405020304" pitchFamily="18" charset="0"/>
                <a:hlinkClick r:id="rId5"/>
              </a:rPr>
              <a:t>Verify that you are in Development Mode</a:t>
            </a:r>
            <a:r>
              <a:rPr kumimoji="0" lang="en-US" altLang="en-US" sz="1200" b="0" i="0" u="none" strike="noStrike" cap="none" normalizeH="0" baseline="0">
                <a:ln>
                  <a:noFill/>
                </a:ln>
                <a:solidFill>
                  <a:srgbClr val="202124"/>
                </a:solidFill>
                <a:effectLst/>
                <a:latin typeface="Cambria" panose="02040503050406030204" pitchFamily="18" charset="0"/>
                <a:ea typeface="Calibri" panose="020F0502020204030204" pitchFamily="34" charset="0"/>
                <a:cs typeface="Times New Roman" panose="02020603050405020304" pitchFamily="18" charset="0"/>
              </a:rPr>
              <a:t>.</a:t>
            </a:r>
            <a:endParaRPr kumimoji="0" lang="en-US" altLang="en-US" sz="1200" b="0" i="0" u="none" strike="noStrike" cap="none" normalizeH="0" baseline="0">
              <a:ln>
                <a:noFill/>
              </a:ln>
              <a:solidFill>
                <a:srgbClr val="202124"/>
              </a:solidFill>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tab pos="457200" algn="l"/>
              </a:tabLst>
            </a:pPr>
            <a:r>
              <a:rPr kumimoji="0" lang="en-US" altLang="en-US" sz="1200" b="0" i="0" u="none" strike="noStrike" cap="none" normalizeH="0" baseline="0">
                <a:ln>
                  <a:noFill/>
                </a:ln>
                <a:solidFill>
                  <a:srgbClr val="202124"/>
                </a:solidFill>
                <a:effectLst/>
                <a:latin typeface="Cambria" panose="02040503050406030204" pitchFamily="18" charset="0"/>
                <a:ea typeface="Calibri" panose="020F0502020204030204" pitchFamily="34" charset="0"/>
                <a:cs typeface="Times New Roman" panose="02020603050405020304" pitchFamily="18" charset="0"/>
              </a:rPr>
              <a:t>Select</a:t>
            </a:r>
            <a:r>
              <a:rPr kumimoji="0" lang="en-US" altLang="en-US" sz="1200" b="0" i="0" u="none" strike="noStrike" cap="none" normalizeH="0" baseline="0">
                <a:ln>
                  <a:noFill/>
                </a:ln>
                <a:solidFill>
                  <a:srgbClr val="202124"/>
                </a:solidFill>
                <a:effectLst/>
                <a:latin typeface="Calibri" panose="020F0502020204030204" pitchFamily="34" charset="0"/>
                <a:ea typeface="Calibri" panose="020F0502020204030204" pitchFamily="34" charset="0"/>
                <a:cs typeface="Times New Roman" panose="02020603050405020304" pitchFamily="18" charset="0"/>
              </a:rPr>
              <a:t> </a:t>
            </a:r>
            <a:r>
              <a:rPr kumimoji="0" lang="en-US" altLang="en-US" sz="1200" b="1" i="0" u="none" strike="noStrike" cap="none" normalizeH="0" baseline="0">
                <a:ln>
                  <a:noFill/>
                </a:ln>
                <a:solidFill>
                  <a:srgbClr val="202124"/>
                </a:solidFill>
                <a:effectLst/>
                <a:latin typeface="Cambria" panose="02040503050406030204" pitchFamily="18" charset="0"/>
                <a:ea typeface="Calibri" panose="020F0502020204030204" pitchFamily="34" charset="0"/>
                <a:cs typeface="Times New Roman" panose="02020603050405020304" pitchFamily="18" charset="0"/>
              </a:rPr>
              <a:t>Manage LookML Projects</a:t>
            </a:r>
            <a:r>
              <a:rPr kumimoji="0" lang="en-US" altLang="en-US" sz="1200" b="0" i="0" u="none" strike="noStrike" cap="none" normalizeH="0" baseline="0">
                <a:ln>
                  <a:noFill/>
                </a:ln>
                <a:solidFill>
                  <a:srgbClr val="202124"/>
                </a:solidFill>
                <a:effectLst/>
                <a:latin typeface="Calibri" panose="020F0502020204030204" pitchFamily="34" charset="0"/>
                <a:ea typeface="Calibri" panose="020F0502020204030204" pitchFamily="34" charset="0"/>
                <a:cs typeface="Times New Roman" panose="02020603050405020304" pitchFamily="18" charset="0"/>
              </a:rPr>
              <a:t> </a:t>
            </a:r>
            <a:r>
              <a:rPr kumimoji="0" lang="en-US" altLang="en-US" sz="1200" b="0" i="0" u="none" strike="noStrike" cap="none" normalizeH="0" baseline="0">
                <a:ln>
                  <a:noFill/>
                </a:ln>
                <a:solidFill>
                  <a:srgbClr val="202124"/>
                </a:solidFill>
                <a:effectLst/>
                <a:latin typeface="Cambria" panose="02040503050406030204" pitchFamily="18" charset="0"/>
                <a:ea typeface="Calibri" panose="020F0502020204030204" pitchFamily="34" charset="0"/>
                <a:cs typeface="Times New Roman" panose="02020603050405020304" pitchFamily="18" charset="0"/>
              </a:rPr>
              <a:t>from the</a:t>
            </a:r>
            <a:r>
              <a:rPr kumimoji="0" lang="en-US" altLang="en-US" sz="1200" b="0" i="0" u="none" strike="noStrike" cap="none" normalizeH="0" baseline="0">
                <a:ln>
                  <a:noFill/>
                </a:ln>
                <a:solidFill>
                  <a:srgbClr val="202124"/>
                </a:solidFill>
                <a:effectLst/>
                <a:latin typeface="Calibri" panose="020F0502020204030204" pitchFamily="34" charset="0"/>
                <a:ea typeface="Calibri" panose="020F0502020204030204" pitchFamily="34" charset="0"/>
                <a:cs typeface="Times New Roman" panose="02020603050405020304" pitchFamily="18" charset="0"/>
              </a:rPr>
              <a:t> </a:t>
            </a:r>
            <a:r>
              <a:rPr kumimoji="0" lang="en-US" altLang="en-US" sz="1200" b="1" i="0" u="none" strike="noStrike" cap="none" normalizeH="0" baseline="0">
                <a:ln>
                  <a:noFill/>
                </a:ln>
                <a:solidFill>
                  <a:srgbClr val="202124"/>
                </a:solidFill>
                <a:effectLst/>
                <a:latin typeface="Cambria" panose="02040503050406030204" pitchFamily="18" charset="0"/>
                <a:ea typeface="Calibri" panose="020F0502020204030204" pitchFamily="34" charset="0"/>
                <a:cs typeface="Times New Roman" panose="02020603050405020304" pitchFamily="18" charset="0"/>
              </a:rPr>
              <a:t>Develop</a:t>
            </a:r>
            <a:r>
              <a:rPr kumimoji="0" lang="en-US" altLang="en-US" sz="1200" b="0" i="0" u="none" strike="noStrike" cap="none" normalizeH="0" baseline="0">
                <a:ln>
                  <a:noFill/>
                </a:ln>
                <a:solidFill>
                  <a:srgbClr val="202124"/>
                </a:solidFill>
                <a:effectLst/>
                <a:latin typeface="Calibri" panose="020F0502020204030204" pitchFamily="34" charset="0"/>
                <a:ea typeface="Calibri" panose="020F0502020204030204" pitchFamily="34" charset="0"/>
                <a:cs typeface="Times New Roman" panose="02020603050405020304" pitchFamily="18" charset="0"/>
              </a:rPr>
              <a:t> </a:t>
            </a:r>
            <a:r>
              <a:rPr kumimoji="0" lang="en-US" altLang="en-US" sz="1200" b="0" i="0" u="none" strike="noStrike" cap="none" normalizeH="0" baseline="0">
                <a:ln>
                  <a:noFill/>
                </a:ln>
                <a:solidFill>
                  <a:srgbClr val="202124"/>
                </a:solidFill>
                <a:effectLst/>
                <a:latin typeface="Cambria" panose="02040503050406030204" pitchFamily="18" charset="0"/>
                <a:ea typeface="Calibri" panose="020F0502020204030204" pitchFamily="34" charset="0"/>
                <a:cs typeface="Times New Roman" panose="02020603050405020304" pitchFamily="18" charset="0"/>
              </a:rPr>
              <a:t>menu.</a:t>
            </a:r>
            <a:endParaRPr kumimoji="0" lang="en-US" altLang="en-US" sz="12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tab pos="457200" algn="l"/>
              </a:tabLst>
            </a:pPr>
            <a:r>
              <a:rPr kumimoji="0" lang="en-US" altLang="en-US" sz="1200" b="0" i="0" u="none" strike="noStrike" cap="none" normalizeH="0" baseline="0">
                <a:ln>
                  <a:noFill/>
                </a:ln>
                <a:solidFill>
                  <a:srgbClr val="202124"/>
                </a:solidFill>
                <a:effectLst/>
                <a:latin typeface="Cambria" panose="02040503050406030204" pitchFamily="18" charset="0"/>
                <a:ea typeface="Times New Roman" panose="02020603050405020304" pitchFamily="18" charset="0"/>
              </a:rPr>
              <a:t>From the </a:t>
            </a:r>
            <a:r>
              <a:rPr kumimoji="0" lang="en-US" altLang="en-US" sz="1200" b="1" i="0" u="none" strike="noStrike" cap="none" normalizeH="0" baseline="0">
                <a:ln>
                  <a:noFill/>
                </a:ln>
                <a:solidFill>
                  <a:srgbClr val="202124"/>
                </a:solidFill>
                <a:effectLst/>
                <a:latin typeface="Cambria" panose="02040503050406030204" pitchFamily="18" charset="0"/>
                <a:ea typeface="Times New Roman" panose="02020603050405020304" pitchFamily="18" charset="0"/>
              </a:rPr>
              <a:t>LookML Projects</a:t>
            </a:r>
            <a:r>
              <a:rPr kumimoji="0" lang="en-US" altLang="en-US" sz="1200" b="0" i="0" u="none" strike="noStrike" cap="none" normalizeH="0" baseline="0">
                <a:ln>
                  <a:noFill/>
                </a:ln>
                <a:solidFill>
                  <a:srgbClr val="202124"/>
                </a:solidFill>
                <a:effectLst/>
                <a:latin typeface="Cambria" panose="02040503050406030204" pitchFamily="18" charset="0"/>
                <a:ea typeface="Times New Roman" panose="02020603050405020304" pitchFamily="18" charset="0"/>
              </a:rPr>
              <a:t> page, select </a:t>
            </a:r>
            <a:r>
              <a:rPr kumimoji="0" lang="en-US" altLang="en-US" sz="1200" b="1" i="0" u="none" strike="noStrike" cap="none" normalizeH="0" baseline="0">
                <a:ln>
                  <a:noFill/>
                </a:ln>
                <a:solidFill>
                  <a:srgbClr val="202124"/>
                </a:solidFill>
                <a:effectLst/>
                <a:latin typeface="Cambria" panose="02040503050406030204" pitchFamily="18" charset="0"/>
                <a:ea typeface="Times New Roman" panose="02020603050405020304" pitchFamily="18" charset="0"/>
              </a:rPr>
              <a:t>New LookML Project</a:t>
            </a:r>
            <a:r>
              <a:rPr kumimoji="0" lang="en-US" altLang="en-US" sz="1200" b="0" i="0" u="none" strike="noStrike" cap="none" normalizeH="0" baseline="0">
                <a:ln>
                  <a:noFill/>
                </a:ln>
                <a:solidFill>
                  <a:srgbClr val="202124"/>
                </a:solidFill>
                <a:effectLst/>
                <a:latin typeface="Cambria" panose="02040503050406030204" pitchFamily="18" charset="0"/>
                <a:ea typeface="Times New Roman" panose="02020603050405020304" pitchFamily="18" charset="0"/>
              </a:rPr>
              <a:t> to open the </a:t>
            </a:r>
            <a:r>
              <a:rPr kumimoji="0" lang="en-US" altLang="en-US" sz="1200" b="1" i="0" u="none" strike="noStrike" cap="none" normalizeH="0" baseline="0">
                <a:ln>
                  <a:noFill/>
                </a:ln>
                <a:solidFill>
                  <a:srgbClr val="202124"/>
                </a:solidFill>
                <a:effectLst/>
                <a:latin typeface="Cambria" panose="02040503050406030204" pitchFamily="18" charset="0"/>
                <a:ea typeface="Times New Roman" panose="02020603050405020304" pitchFamily="18" charset="0"/>
              </a:rPr>
              <a:t>New Project</a:t>
            </a:r>
            <a:r>
              <a:rPr kumimoji="0" lang="en-US" altLang="en-US" sz="1200" b="0" i="0" u="none" strike="noStrike" cap="none" normalizeH="0" baseline="0">
                <a:ln>
                  <a:noFill/>
                </a:ln>
                <a:solidFill>
                  <a:srgbClr val="202124"/>
                </a:solidFill>
                <a:effectLst/>
                <a:latin typeface="Cambria" panose="02040503050406030204" pitchFamily="18" charset="0"/>
                <a:ea typeface="Times New Roman" panose="02020603050405020304" pitchFamily="18" charset="0"/>
              </a:rPr>
              <a:t> page.</a:t>
            </a:r>
            <a:endParaRPr kumimoji="0" lang="en-US" altLang="en-US" sz="1200" b="0" i="0" u="none" strike="noStrike" cap="none" normalizeH="0" baseline="0">
              <a:ln>
                <a:noFill/>
              </a:ln>
              <a:solidFill>
                <a:schemeClr val="tx1"/>
              </a:solidFill>
              <a:effectLst/>
              <a:ea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tab pos="457200" algn="l"/>
              </a:tabLst>
            </a:pPr>
            <a:endParaRPr lang="en-US" altLang="en-US">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457200" algn="l"/>
              </a:tabLst>
            </a:pPr>
            <a:endParaRPr kumimoji="0" lang="en-US" altLang="en-US" sz="2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457200" algn="l"/>
              </a:tabLst>
            </a:pPr>
            <a:endParaRPr lang="en-US" altLang="en-US" sz="280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457200" algn="l"/>
              </a:tabLst>
            </a:pPr>
            <a:endParaRPr lang="en-US" altLang="en-US" sz="280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457200" algn="l"/>
              </a:tabLst>
            </a:pPr>
            <a:endParaRPr lang="en-US" altLang="en-US" sz="280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457200" algn="l"/>
              </a:tabLst>
            </a:pPr>
            <a:endParaRPr lang="en-US" altLang="en-US" sz="280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457200" algn="l"/>
              </a:tabLst>
            </a:pPr>
            <a:endParaRPr lang="en-US" altLang="en-US" sz="280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457200" algn="l"/>
              </a:tabLst>
            </a:pPr>
            <a:endParaRPr kumimoji="0" lang="en-US" altLang="en-US" sz="2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457200" algn="l"/>
              </a:tabLst>
            </a:pPr>
            <a:endParaRPr kumimoji="0" lang="en-US" altLang="en-US" sz="2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tab pos="457200" algn="l"/>
              </a:tabLst>
            </a:pPr>
            <a:r>
              <a:rPr kumimoji="0" lang="en-US" altLang="en-US" sz="1200" b="0" i="0" u="none" strike="noStrike" cap="none" normalizeH="0" baseline="0">
                <a:ln>
                  <a:noFill/>
                </a:ln>
                <a:solidFill>
                  <a:srgbClr val="202124"/>
                </a:solidFill>
                <a:effectLst/>
                <a:latin typeface="Cambria" panose="02040503050406030204" pitchFamily="18" charset="0"/>
                <a:ea typeface="Times New Roman" panose="02020603050405020304" pitchFamily="18" charset="0"/>
              </a:rPr>
              <a:t>On the </a:t>
            </a:r>
            <a:r>
              <a:rPr kumimoji="0" lang="en-US" altLang="en-US" sz="1200" b="1" i="0" u="none" strike="noStrike" cap="none" normalizeH="0" baseline="0">
                <a:ln>
                  <a:noFill/>
                </a:ln>
                <a:solidFill>
                  <a:srgbClr val="202124"/>
                </a:solidFill>
                <a:effectLst/>
                <a:latin typeface="Cambria" panose="02040503050406030204" pitchFamily="18" charset="0"/>
                <a:ea typeface="Times New Roman" panose="02020603050405020304" pitchFamily="18" charset="0"/>
              </a:rPr>
              <a:t>New Project</a:t>
            </a:r>
            <a:r>
              <a:rPr kumimoji="0" lang="en-US" altLang="en-US" sz="1200" b="0" i="0" u="none" strike="noStrike" cap="none" normalizeH="0" baseline="0">
                <a:ln>
                  <a:noFill/>
                </a:ln>
                <a:solidFill>
                  <a:srgbClr val="202124"/>
                </a:solidFill>
                <a:effectLst/>
                <a:latin typeface="Cambria" panose="02040503050406030204" pitchFamily="18" charset="0"/>
                <a:ea typeface="Times New Roman" panose="02020603050405020304" pitchFamily="18" charset="0"/>
              </a:rPr>
              <a:t> page, specify the options for your project:</a:t>
            </a:r>
          </a:p>
          <a:p>
            <a:pPr marL="0" marR="0" lvl="0" indent="0" algn="l" defTabSz="914400" rtl="0" eaLnBrk="0" fontAlgn="base" latinLnBrk="0" hangingPunct="0">
              <a:lnSpc>
                <a:spcPct val="100000"/>
              </a:lnSpc>
              <a:spcBef>
                <a:spcPct val="0"/>
              </a:spcBef>
              <a:spcAft>
                <a:spcPct val="0"/>
              </a:spcAft>
              <a:buClrTx/>
              <a:buSzTx/>
              <a:buFontTx/>
              <a:buChar char="•"/>
              <a:tabLst>
                <a:tab pos="457200" algn="l"/>
              </a:tabLst>
            </a:pPr>
            <a:endParaRPr kumimoji="0" lang="en-US" altLang="en-US" sz="800" b="0" i="0" u="none" strike="noStrike" cap="none" normalizeH="0" baseline="0">
              <a:ln>
                <a:noFill/>
              </a:ln>
              <a:solidFill>
                <a:schemeClr val="tx1"/>
              </a:solidFill>
              <a:effectLst/>
            </a:endParaRPr>
          </a:p>
          <a:p>
            <a:pPr marL="457200" marR="0" lvl="1" indent="0" algn="l" defTabSz="914400" rtl="0" eaLnBrk="0" fontAlgn="base" latinLnBrk="0" hangingPunct="0">
              <a:lnSpc>
                <a:spcPct val="100000"/>
              </a:lnSpc>
              <a:spcBef>
                <a:spcPct val="0"/>
              </a:spcBef>
              <a:spcAft>
                <a:spcPct val="0"/>
              </a:spcAft>
              <a:buClrTx/>
              <a:buSzTx/>
              <a:buFontTx/>
              <a:buChar char="•"/>
              <a:tabLst>
                <a:tab pos="457200" algn="l"/>
              </a:tabLst>
            </a:pPr>
            <a:r>
              <a:rPr kumimoji="0" lang="en-US" altLang="en-US" sz="1200" b="1" i="0" u="none" strike="noStrike" cap="none" normalizeH="0" baseline="0">
                <a:ln>
                  <a:noFill/>
                </a:ln>
                <a:solidFill>
                  <a:srgbClr val="202124"/>
                </a:solidFill>
                <a:effectLst/>
                <a:latin typeface="Cambria" panose="02040503050406030204" pitchFamily="18" charset="0"/>
                <a:ea typeface="Calibri" panose="020F0502020204030204" pitchFamily="34" charset="0"/>
                <a:cs typeface="Times New Roman" panose="02020603050405020304" pitchFamily="18" charset="0"/>
              </a:rPr>
              <a:t>Project Name</a:t>
            </a:r>
            <a:r>
              <a:rPr kumimoji="0" lang="en-US" altLang="en-US" sz="1200" b="0" i="0" u="none" strike="noStrike" cap="none" normalizeH="0" baseline="0">
                <a:ln>
                  <a:noFill/>
                </a:ln>
                <a:solidFill>
                  <a:srgbClr val="202124"/>
                </a:solidFill>
                <a:effectLst/>
                <a:latin typeface="Cambria" panose="02040503050406030204" pitchFamily="18" charset="0"/>
                <a:ea typeface="Calibri" panose="020F0502020204030204" pitchFamily="34" charset="0"/>
                <a:cs typeface="Times New Roman" panose="02020603050405020304" pitchFamily="18" charset="0"/>
              </a:rPr>
              <a:t>: Give your project a name.</a:t>
            </a:r>
            <a:endParaRPr kumimoji="0" lang="en-US" altLang="en-US" sz="1100" b="0" i="0" u="none" strike="noStrike" cap="none" normalizeH="0" baseline="0">
              <a:ln>
                <a:noFill/>
              </a:ln>
              <a:solidFill>
                <a:srgbClr val="202124"/>
              </a:solidFill>
              <a:effectLst/>
              <a:latin typeface="Calibri" panose="020F0502020204030204" pitchFamily="34" charset="0"/>
              <a:ea typeface="Calibri" panose="020F0502020204030204" pitchFamily="34" charset="0"/>
              <a:cs typeface="Times New Roman" panose="02020603050405020304" pitchFamily="18" charset="0"/>
            </a:endParaRPr>
          </a:p>
          <a:p>
            <a:pPr marL="457200" marR="0" lvl="1" indent="0" algn="l" defTabSz="914400" rtl="0" eaLnBrk="0" fontAlgn="base" latinLnBrk="0" hangingPunct="0">
              <a:lnSpc>
                <a:spcPct val="100000"/>
              </a:lnSpc>
              <a:spcBef>
                <a:spcPct val="0"/>
              </a:spcBef>
              <a:spcAft>
                <a:spcPct val="0"/>
              </a:spcAft>
              <a:buClrTx/>
              <a:buSzTx/>
              <a:buFontTx/>
              <a:buChar char="•"/>
              <a:tabLst>
                <a:tab pos="457200" algn="l"/>
              </a:tabLst>
            </a:pPr>
            <a:r>
              <a:rPr kumimoji="0" lang="en-US" altLang="en-US" sz="1200" b="1" i="0" u="none" strike="noStrike" cap="none" normalizeH="0" baseline="0">
                <a:ln>
                  <a:noFill/>
                </a:ln>
                <a:solidFill>
                  <a:srgbClr val="202124"/>
                </a:solidFill>
                <a:effectLst/>
                <a:latin typeface="Cambria" panose="02040503050406030204" pitchFamily="18" charset="0"/>
                <a:ea typeface="Calibri" panose="020F0502020204030204" pitchFamily="34" charset="0"/>
                <a:cs typeface="Times New Roman" panose="02020603050405020304" pitchFamily="18" charset="0"/>
              </a:rPr>
              <a:t>Starting Point</a:t>
            </a:r>
            <a:r>
              <a:rPr kumimoji="0" lang="en-US" altLang="en-US" sz="1200" b="0" i="0" u="none" strike="noStrike" cap="none" normalizeH="0" baseline="0">
                <a:ln>
                  <a:noFill/>
                </a:ln>
                <a:solidFill>
                  <a:srgbClr val="202124"/>
                </a:solidFill>
                <a:effectLst/>
                <a:latin typeface="Cambria" panose="02040503050406030204" pitchFamily="18" charset="0"/>
                <a:ea typeface="Calibri" panose="020F0502020204030204" pitchFamily="34" charset="0"/>
                <a:cs typeface="Times New Roman" panose="02020603050405020304" pitchFamily="18" charset="0"/>
              </a:rPr>
              <a:t>: Choose</a:t>
            </a:r>
            <a:r>
              <a:rPr kumimoji="0" lang="en-US" altLang="en-US" sz="1200" b="0" i="0" u="none" strike="noStrike" cap="none" normalizeH="0" baseline="0">
                <a:ln>
                  <a:noFill/>
                </a:ln>
                <a:solidFill>
                  <a:srgbClr val="202124"/>
                </a:solidFill>
                <a:effectLst/>
                <a:latin typeface="Calibri" panose="020F0502020204030204" pitchFamily="34" charset="0"/>
                <a:ea typeface="Calibri" panose="020F0502020204030204" pitchFamily="34" charset="0"/>
                <a:cs typeface="Times New Roman" panose="02020603050405020304" pitchFamily="18" charset="0"/>
              </a:rPr>
              <a:t> </a:t>
            </a:r>
            <a:r>
              <a:rPr kumimoji="0" lang="en-US" altLang="en-US" sz="1200" b="1" i="0" u="none" strike="noStrike" cap="none" normalizeH="0" baseline="0">
                <a:ln>
                  <a:noFill/>
                </a:ln>
                <a:solidFill>
                  <a:srgbClr val="202124"/>
                </a:solidFill>
                <a:effectLst/>
                <a:latin typeface="Cambria" panose="02040503050406030204" pitchFamily="18" charset="0"/>
                <a:ea typeface="Calibri" panose="020F0502020204030204" pitchFamily="34" charset="0"/>
                <a:cs typeface="Times New Roman" panose="02020603050405020304" pitchFamily="18" charset="0"/>
              </a:rPr>
              <a:t>Clone Public Git Repository</a:t>
            </a:r>
            <a:r>
              <a:rPr kumimoji="0" lang="en-US" altLang="en-US" sz="1200" b="0" i="0" u="none" strike="noStrike" cap="none" normalizeH="0" baseline="0">
                <a:ln>
                  <a:noFill/>
                </a:ln>
                <a:solidFill>
                  <a:srgbClr val="202124"/>
                </a:solidFill>
                <a:effectLst/>
                <a:latin typeface="Cambria" panose="02040503050406030204" pitchFamily="18" charset="0"/>
                <a:ea typeface="Calibri" panose="020F0502020204030204" pitchFamily="34" charset="0"/>
                <a:cs typeface="Times New Roman" panose="02020603050405020304" pitchFamily="18" charset="0"/>
              </a:rPr>
              <a:t>.</a:t>
            </a:r>
            <a:endParaRPr kumimoji="0" lang="en-US" altLang="en-US" sz="1100" b="0" i="0" u="none" strike="noStrike" cap="none" normalizeH="0" baseline="0">
              <a:ln>
                <a:noFill/>
              </a:ln>
              <a:solidFill>
                <a:srgbClr val="202124"/>
              </a:solidFill>
              <a:effectLst/>
              <a:latin typeface="Calibri" panose="020F0502020204030204" pitchFamily="34" charset="0"/>
              <a:ea typeface="Calibri" panose="020F0502020204030204" pitchFamily="34" charset="0"/>
              <a:cs typeface="Times New Roman" panose="02020603050405020304" pitchFamily="18" charset="0"/>
            </a:endParaRPr>
          </a:p>
          <a:p>
            <a:pPr marL="457200" marR="0" lvl="1" indent="0" algn="l" defTabSz="914400" rtl="0" eaLnBrk="0" fontAlgn="base" latinLnBrk="0" hangingPunct="0">
              <a:lnSpc>
                <a:spcPct val="100000"/>
              </a:lnSpc>
              <a:spcBef>
                <a:spcPct val="0"/>
              </a:spcBef>
              <a:spcAft>
                <a:spcPct val="0"/>
              </a:spcAft>
              <a:buClrTx/>
              <a:buSzTx/>
              <a:buFontTx/>
              <a:buChar char="•"/>
              <a:tabLst>
                <a:tab pos="457200" algn="l"/>
              </a:tabLst>
            </a:pPr>
            <a:r>
              <a:rPr kumimoji="0" lang="en-US" altLang="en-US" sz="1200" b="1" i="0" u="none" strike="noStrike" cap="none" normalizeH="0" baseline="0">
                <a:ln>
                  <a:noFill/>
                </a:ln>
                <a:solidFill>
                  <a:srgbClr val="202124"/>
                </a:solidFill>
                <a:effectLst/>
                <a:latin typeface="Cambria" panose="02040503050406030204" pitchFamily="18" charset="0"/>
                <a:ea typeface="Calibri" panose="020F0502020204030204" pitchFamily="34" charset="0"/>
                <a:cs typeface="Times New Roman" panose="02020603050405020304" pitchFamily="18" charset="0"/>
              </a:rPr>
              <a:t>Git Repository URL</a:t>
            </a:r>
            <a:r>
              <a:rPr kumimoji="0" lang="en-US" altLang="en-US" sz="1200" b="0" i="0" u="none" strike="noStrike" cap="none" normalizeH="0" baseline="0">
                <a:ln>
                  <a:noFill/>
                </a:ln>
                <a:solidFill>
                  <a:srgbClr val="202124"/>
                </a:solidFill>
                <a:effectLst/>
                <a:latin typeface="Cambria" panose="02040503050406030204" pitchFamily="18" charset="0"/>
                <a:ea typeface="Calibri" panose="020F0502020204030204" pitchFamily="34" charset="0"/>
                <a:cs typeface="Times New Roman" panose="02020603050405020304" pitchFamily="18" charset="0"/>
              </a:rPr>
              <a:t>: Enter the URL for the public Git repository. Make sure that the URL is in the format</a:t>
            </a:r>
            <a:r>
              <a:rPr kumimoji="0" lang="en-US" altLang="en-US" sz="1200" b="0" i="0" u="none" strike="noStrike" cap="none" normalizeH="0" baseline="0">
                <a:ln>
                  <a:noFill/>
                </a:ln>
                <a:solidFill>
                  <a:srgbClr val="202124"/>
                </a:solidFill>
                <a:effectLst/>
                <a:latin typeface="Calibri" panose="020F0502020204030204" pitchFamily="34" charset="0"/>
                <a:ea typeface="Calibri" panose="020F0502020204030204" pitchFamily="34" charset="0"/>
                <a:cs typeface="Times New Roman" panose="02020603050405020304" pitchFamily="18" charset="0"/>
              </a:rPr>
              <a:t> </a:t>
            </a:r>
            <a:r>
              <a:rPr kumimoji="0" lang="en-US" altLang="en-US" sz="1200" b="0" i="0" u="none" strike="noStrike" cap="none" normalizeH="0" baseline="0">
                <a:ln>
                  <a:noFill/>
                </a:ln>
                <a:solidFill>
                  <a:srgbClr val="202124"/>
                </a:solidFill>
                <a:effectLst/>
                <a:latin typeface="Cambria" panose="02040503050406030204" pitchFamily="18" charset="0"/>
                <a:ea typeface="Calibri" panose="020F0502020204030204" pitchFamily="34" charset="0"/>
                <a:cs typeface="Courier New" panose="02070309020205020404" pitchFamily="49" charset="0"/>
              </a:rPr>
              <a:t>git://github.com/example/my-repository.git</a:t>
            </a:r>
            <a:r>
              <a:rPr kumimoji="0" lang="en-US" altLang="en-US" sz="1200" b="0" i="0" u="none" strike="noStrike" cap="none" normalizeH="0" baseline="0">
                <a:ln>
                  <a:noFill/>
                </a:ln>
                <a:solidFill>
                  <a:srgbClr val="202124"/>
                </a:solidFill>
                <a:effectLst/>
                <a:latin typeface="Cambria" panose="02040503050406030204" pitchFamily="18" charset="0"/>
                <a:ea typeface="Calibri" panose="020F0502020204030204" pitchFamily="34" charset="0"/>
                <a:cs typeface="Times New Roman" panose="02020603050405020304" pitchFamily="18" charset="0"/>
              </a:rPr>
              <a:t>.</a:t>
            </a:r>
            <a:endParaRPr kumimoji="0" lang="en-US" altLang="en-US"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tab pos="457200" algn="l"/>
              </a:tabLst>
            </a:pPr>
            <a:r>
              <a:rPr kumimoji="0" lang="en-US" altLang="en-US" sz="1200" b="0" i="0" u="none" strike="noStrike" cap="none" normalizeH="0" baseline="0">
                <a:ln>
                  <a:noFill/>
                </a:ln>
                <a:solidFill>
                  <a:srgbClr val="202124"/>
                </a:solidFill>
                <a:effectLst/>
                <a:latin typeface="Cambria" panose="02040503050406030204" pitchFamily="18" charset="0"/>
                <a:ea typeface="Times New Roman" panose="02020603050405020304" pitchFamily="18" charset="0"/>
                <a:cs typeface="Times New Roman" panose="02020603050405020304" pitchFamily="18" charset="0"/>
              </a:rPr>
              <a:t>If you have a URL such as</a:t>
            </a:r>
            <a:r>
              <a:rPr kumimoji="0" lang="en-US" altLang="en-US" sz="1200" b="0" i="0" u="none" strike="noStrike" cap="none" normalizeH="0" baseline="0">
                <a:ln>
                  <a:noFill/>
                </a:ln>
                <a:solidFill>
                  <a:srgbClr val="202124"/>
                </a:solidFill>
                <a:effectLst/>
                <a:latin typeface="Calibri" panose="020F0502020204030204" pitchFamily="34" charset="0"/>
                <a:ea typeface="Times New Roman" panose="02020603050405020304" pitchFamily="18" charset="0"/>
                <a:cs typeface="Times New Roman" panose="02020603050405020304" pitchFamily="18" charset="0"/>
              </a:rPr>
              <a:t> </a:t>
            </a:r>
            <a:r>
              <a:rPr kumimoji="0" lang="en-US" altLang="en-US" sz="1200" b="0" i="0" u="none" strike="noStrike" cap="none" normalizeH="0" baseline="0">
                <a:ln>
                  <a:noFill/>
                </a:ln>
                <a:solidFill>
                  <a:srgbClr val="202124"/>
                </a:solidFill>
                <a:effectLst/>
                <a:latin typeface="Cambria" panose="02040503050406030204" pitchFamily="18" charset="0"/>
                <a:ea typeface="Calibri" panose="020F0502020204030204" pitchFamily="34" charset="0"/>
                <a:cs typeface="Courier New" panose="02070309020205020404" pitchFamily="49" charset="0"/>
              </a:rPr>
              <a:t>https://github.com/llooker/blocks_redshift_admin</a:t>
            </a:r>
            <a:r>
              <a:rPr kumimoji="0" lang="en-US" altLang="en-US" sz="1200" b="0" i="0" u="none" strike="noStrike" cap="none" normalizeH="0" baseline="0">
                <a:ln>
                  <a:noFill/>
                </a:ln>
                <a:solidFill>
                  <a:srgbClr val="202124"/>
                </a:solidFill>
                <a:effectLst/>
                <a:latin typeface="Cambria" panose="02040503050406030204" pitchFamily="18" charset="0"/>
                <a:ea typeface="Times New Roman" panose="02020603050405020304" pitchFamily="18" charset="0"/>
                <a:cs typeface="Times New Roman" panose="02020603050405020304" pitchFamily="18" charset="0"/>
              </a:rPr>
              <a:t>, you can edit it use to the correct format by replacing "https://" with "git://" and then adding ".git" at the end. The URL you would enter would be</a:t>
            </a:r>
            <a:r>
              <a:rPr kumimoji="0" lang="en-US" altLang="en-US" sz="1200" b="0" i="0" u="none" strike="noStrike" cap="none" normalizeH="0" baseline="0">
                <a:ln>
                  <a:noFill/>
                </a:ln>
                <a:solidFill>
                  <a:srgbClr val="202124"/>
                </a:solidFill>
                <a:effectLst/>
                <a:latin typeface="Calibri" panose="020F0502020204030204" pitchFamily="34" charset="0"/>
                <a:ea typeface="Times New Roman" panose="02020603050405020304" pitchFamily="18" charset="0"/>
                <a:cs typeface="Times New Roman" panose="02020603050405020304" pitchFamily="18" charset="0"/>
              </a:rPr>
              <a:t> </a:t>
            </a:r>
            <a:r>
              <a:rPr kumimoji="0" lang="en-US" altLang="en-US" sz="1200" b="0" i="0" u="none" strike="noStrike" cap="none" normalizeH="0" baseline="0">
                <a:ln>
                  <a:noFill/>
                </a:ln>
                <a:solidFill>
                  <a:srgbClr val="202124"/>
                </a:solidFill>
                <a:effectLst/>
                <a:latin typeface="Cambria" panose="02040503050406030204" pitchFamily="18" charset="0"/>
                <a:ea typeface="Calibri" panose="020F0502020204030204" pitchFamily="34" charset="0"/>
                <a:cs typeface="Courier New" panose="02070309020205020404" pitchFamily="49" charset="0"/>
              </a:rPr>
              <a:t>git://github.com/llooker/blocks_redshift_admin.git</a:t>
            </a:r>
            <a:r>
              <a:rPr kumimoji="0" lang="en-US" altLang="en-US" sz="1200" b="0" i="0" u="none" strike="noStrike" cap="none" normalizeH="0" baseline="0">
                <a:ln>
                  <a:noFill/>
                </a:ln>
                <a:solidFill>
                  <a:srgbClr val="202124"/>
                </a:solidFill>
                <a:effectLst/>
                <a:latin typeface="Cambria" panose="02040503050406030204" pitchFamily="18" charset="0"/>
                <a:ea typeface="Times New Roman" panose="02020603050405020304" pitchFamily="18" charset="0"/>
                <a:cs typeface="Times New Roman" panose="02020603050405020304" pitchFamily="18" charset="0"/>
              </a:rPr>
              <a:t>.</a:t>
            </a:r>
          </a:p>
          <a:p>
            <a:pPr marL="0" marR="0" lvl="0" indent="0" algn="l" defTabSz="914400" rtl="0" eaLnBrk="0" fontAlgn="base" latinLnBrk="0" hangingPunct="0">
              <a:lnSpc>
                <a:spcPct val="100000"/>
              </a:lnSpc>
              <a:spcBef>
                <a:spcPct val="0"/>
              </a:spcBef>
              <a:spcAft>
                <a:spcPct val="0"/>
              </a:spcAft>
              <a:buClrTx/>
              <a:buSzTx/>
              <a:buFontTx/>
              <a:buNone/>
              <a:tabLst>
                <a:tab pos="457200" algn="l"/>
              </a:tabLst>
            </a:pPr>
            <a:endParaRPr kumimoji="0" lang="en-US" altLang="en-US" sz="1200" b="0" i="0" u="none" strike="noStrike" cap="none" normalizeH="0" baseline="0">
              <a:ln>
                <a:noFill/>
              </a:ln>
              <a:solidFill>
                <a:schemeClr val="tx1"/>
              </a:solidFill>
              <a:effectLst/>
              <a:ea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tab pos="457200" algn="l"/>
              </a:tabLst>
            </a:pPr>
            <a:r>
              <a:rPr kumimoji="0" lang="en-US" altLang="en-US" sz="1200" b="0" i="0" u="none" strike="noStrike" cap="none" normalizeH="0" baseline="0">
                <a:ln>
                  <a:noFill/>
                </a:ln>
                <a:solidFill>
                  <a:srgbClr val="202124"/>
                </a:solidFill>
                <a:effectLst/>
                <a:latin typeface="Cambria" panose="02040503050406030204" pitchFamily="18" charset="0"/>
                <a:ea typeface="Times New Roman" panose="02020603050405020304" pitchFamily="18" charset="0"/>
              </a:rPr>
              <a:t>Select </a:t>
            </a:r>
            <a:r>
              <a:rPr kumimoji="0" lang="en-US" altLang="en-US" sz="1200" b="1" i="0" u="none" strike="noStrike" cap="none" normalizeH="0" baseline="0">
                <a:ln>
                  <a:noFill/>
                </a:ln>
                <a:solidFill>
                  <a:srgbClr val="202124"/>
                </a:solidFill>
                <a:effectLst/>
                <a:latin typeface="Cambria" panose="02040503050406030204" pitchFamily="18" charset="0"/>
                <a:ea typeface="Times New Roman" panose="02020603050405020304" pitchFamily="18" charset="0"/>
              </a:rPr>
              <a:t>Create Project</a:t>
            </a:r>
            <a:r>
              <a:rPr kumimoji="0" lang="en-US" altLang="en-US" sz="1200" b="0" i="0" u="none" strike="noStrike" cap="none" normalizeH="0" baseline="0">
                <a:ln>
                  <a:noFill/>
                </a:ln>
                <a:solidFill>
                  <a:srgbClr val="202124"/>
                </a:solidFill>
                <a:effectLst/>
                <a:latin typeface="Cambria" panose="02040503050406030204" pitchFamily="18" charset="0"/>
                <a:ea typeface="Times New Roman" panose="02020603050405020304" pitchFamily="18" charset="0"/>
              </a:rPr>
              <a:t>. Looker will pull all the public repository's files into a new LookML project and open the project in the </a:t>
            </a:r>
            <a:r>
              <a:rPr kumimoji="0" lang="en-US" altLang="en-US" sz="1200" b="0" i="0" u="none" strike="noStrike" cap="none" normalizeH="0" baseline="0">
                <a:ln>
                  <a:noFill/>
                </a:ln>
                <a:solidFill>
                  <a:srgbClr val="000000"/>
                </a:solidFill>
                <a:effectLst/>
                <a:latin typeface="Cambria" panose="02040503050406030204" pitchFamily="18" charset="0"/>
                <a:ea typeface="Times New Roman" panose="02020603050405020304" pitchFamily="18" charset="0"/>
                <a:hlinkClick r:id="rId6"/>
              </a:rPr>
              <a:t>Looker IDE</a:t>
            </a:r>
            <a:r>
              <a:rPr kumimoji="0" lang="en-US" altLang="en-US" sz="1200" b="0" i="0" u="none" strike="noStrike" cap="none" normalizeH="0" baseline="0">
                <a:ln>
                  <a:noFill/>
                </a:ln>
                <a:solidFill>
                  <a:srgbClr val="202124"/>
                </a:solidFill>
                <a:effectLst/>
                <a:latin typeface="Cambria" panose="02040503050406030204" pitchFamily="18" charset="0"/>
                <a:ea typeface="Times New Roman" panose="02020603050405020304" pitchFamily="18" charset="0"/>
              </a:rPr>
              <a:t>.</a:t>
            </a:r>
            <a:endParaRPr lang="en-IN" dirty="0"/>
          </a:p>
        </p:txBody>
      </p:sp>
      <p:pic>
        <p:nvPicPr>
          <p:cNvPr id="4097" name="Picture 5">
            <a:extLst>
              <a:ext uri="{FF2B5EF4-FFF2-40B4-BE49-F238E27FC236}">
                <a16:creationId xmlns:a16="http://schemas.microsoft.com/office/drawing/2014/main" id="{C2B49FF1-2DA7-C22D-5BB4-6FDCEC6B40A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11602" y="1688919"/>
            <a:ext cx="5467547" cy="3480161"/>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14600C50-8743-7F0D-2E2E-25F2CD827F05}"/>
              </a:ext>
            </a:extLst>
          </p:cNvPr>
          <p:cNvSpPr>
            <a:spLocks noChangeArrowheads="1"/>
          </p:cNvSpPr>
          <p:nvPr/>
        </p:nvSpPr>
        <p:spPr bwMode="auto">
          <a:xfrm>
            <a:off x="457200" y="3480872"/>
            <a:ext cx="264816"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tabLst>
                <a:tab pos="457200" algn="l"/>
              </a:tabLst>
              <a:defRPr>
                <a:solidFill>
                  <a:schemeClr val="tx1"/>
                </a:solidFill>
                <a:latin typeface="Arial" panose="020B0604020202020204" pitchFamily="34" charset="0"/>
              </a:defRPr>
            </a:lvl1pPr>
            <a:lvl2pPr eaLnBrk="0" fontAlgn="base" hangingPunct="0">
              <a:spcBef>
                <a:spcPct val="0"/>
              </a:spcBef>
              <a:spcAft>
                <a:spcPct val="0"/>
              </a:spcAft>
              <a:tabLst>
                <a:tab pos="457200" algn="l"/>
              </a:tabLst>
              <a:defRPr>
                <a:solidFill>
                  <a:schemeClr val="tx1"/>
                </a:solidFill>
                <a:latin typeface="Arial" panose="020B0604020202020204" pitchFamily="34" charset="0"/>
              </a:defRPr>
            </a:lvl2pPr>
            <a:lvl3pPr eaLnBrk="0" fontAlgn="base" hangingPunct="0">
              <a:spcBef>
                <a:spcPct val="0"/>
              </a:spcBef>
              <a:spcAft>
                <a:spcPct val="0"/>
              </a:spcAft>
              <a:tabLst>
                <a:tab pos="457200" algn="l"/>
              </a:tabLst>
              <a:defRPr>
                <a:solidFill>
                  <a:schemeClr val="tx1"/>
                </a:solidFill>
                <a:latin typeface="Arial" panose="020B0604020202020204" pitchFamily="34" charset="0"/>
              </a:defRPr>
            </a:lvl3pPr>
            <a:lvl4pPr eaLnBrk="0" fontAlgn="base" hangingPunct="0">
              <a:spcBef>
                <a:spcPct val="0"/>
              </a:spcBef>
              <a:spcAft>
                <a:spcPct val="0"/>
              </a:spcAft>
              <a:tabLst>
                <a:tab pos="457200" algn="l"/>
              </a:tabLst>
              <a:defRPr>
                <a:solidFill>
                  <a:schemeClr val="tx1"/>
                </a:solidFill>
                <a:latin typeface="Arial" panose="020B0604020202020204" pitchFamily="34" charset="0"/>
              </a:defRPr>
            </a:lvl4pPr>
            <a:lvl5pPr eaLnBrk="0" fontAlgn="base" hangingPunct="0">
              <a:spcBef>
                <a:spcPct val="0"/>
              </a:spcBef>
              <a:spcAft>
                <a:spcPct val="0"/>
              </a:spcAft>
              <a:tabLst>
                <a:tab pos="457200" algn="l"/>
              </a:tabLst>
              <a:defRPr>
                <a:solidFill>
                  <a:schemeClr val="tx1"/>
                </a:solidFill>
                <a:latin typeface="Arial" panose="020B0604020202020204" pitchFamily="34" charset="0"/>
              </a:defRPr>
            </a:lvl5pPr>
            <a:lvl6pPr eaLnBrk="0" fontAlgn="base" hangingPunct="0">
              <a:spcBef>
                <a:spcPct val="0"/>
              </a:spcBef>
              <a:spcAft>
                <a:spcPct val="0"/>
              </a:spcAft>
              <a:tabLst>
                <a:tab pos="457200" algn="l"/>
              </a:tabLst>
              <a:defRPr>
                <a:solidFill>
                  <a:schemeClr val="tx1"/>
                </a:solidFill>
                <a:latin typeface="Arial" panose="020B0604020202020204" pitchFamily="34" charset="0"/>
              </a:defRPr>
            </a:lvl6pPr>
            <a:lvl7pPr eaLnBrk="0" fontAlgn="base" hangingPunct="0">
              <a:spcBef>
                <a:spcPct val="0"/>
              </a:spcBef>
              <a:spcAft>
                <a:spcPct val="0"/>
              </a:spcAft>
              <a:tabLst>
                <a:tab pos="457200" algn="l"/>
              </a:tabLst>
              <a:defRPr>
                <a:solidFill>
                  <a:schemeClr val="tx1"/>
                </a:solidFill>
                <a:latin typeface="Arial" panose="020B0604020202020204" pitchFamily="34" charset="0"/>
              </a:defRPr>
            </a:lvl7pPr>
            <a:lvl8pPr eaLnBrk="0" fontAlgn="base" hangingPunct="0">
              <a:spcBef>
                <a:spcPct val="0"/>
              </a:spcBef>
              <a:spcAft>
                <a:spcPct val="0"/>
              </a:spcAft>
              <a:tabLst>
                <a:tab pos="457200" algn="l"/>
              </a:tabLst>
              <a:defRPr>
                <a:solidFill>
                  <a:schemeClr val="tx1"/>
                </a:solidFill>
                <a:latin typeface="Arial" panose="020B0604020202020204" pitchFamily="34" charset="0"/>
              </a:defRPr>
            </a:lvl8pPr>
            <a:lvl9pPr eaLnBrk="0" fontAlgn="base" hangingPunct="0">
              <a:spcBef>
                <a:spcPct val="0"/>
              </a:spcBef>
              <a:spcAft>
                <a:spcPct val="0"/>
              </a:spcAft>
              <a:tabLst>
                <a:tab pos="457200" algn="l"/>
              </a:tabLs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Char char="•"/>
              <a:tabLst>
                <a:tab pos="457200" algn="l"/>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07099619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30C411B-D8A3-FE4A-31BB-80F1E9F842D7}"/>
              </a:ext>
            </a:extLst>
          </p:cNvPr>
          <p:cNvSpPr txBox="1"/>
          <p:nvPr/>
        </p:nvSpPr>
        <p:spPr>
          <a:xfrm>
            <a:off x="197963" y="131975"/>
            <a:ext cx="11924908" cy="7232749"/>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tab pos="457200" algn="l"/>
              </a:tabLst>
            </a:pPr>
            <a:r>
              <a:rPr kumimoji="0" lang="en-US" altLang="en-US" sz="1600" b="1" i="0" u="sng" strike="noStrike" cap="none" normalizeH="0" baseline="0" dirty="0">
                <a:ln>
                  <a:noFill/>
                </a:ln>
                <a:solidFill>
                  <a:srgbClr val="202124"/>
                </a:solidFill>
                <a:effectLst/>
                <a:latin typeface="Cambria" panose="02040503050406030204" pitchFamily="18" charset="0"/>
                <a:ea typeface="Times New Roman" panose="02020603050405020304" pitchFamily="18" charset="0"/>
                <a:cs typeface="Times New Roman" panose="02020603050405020304" pitchFamily="18" charset="0"/>
              </a:rPr>
              <a:t>Creating a blank project</a:t>
            </a:r>
            <a:endParaRPr kumimoji="0" lang="en-US" altLang="en-US" sz="1600" b="1" i="0" u="sng" strike="noStrike" cap="none" normalizeH="0" baseline="0" dirty="0">
              <a:ln>
                <a:noFill/>
              </a:ln>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tab pos="457200" algn="l"/>
              </a:tabLst>
            </a:pPr>
            <a:r>
              <a:rPr kumimoji="0" lang="en-US" altLang="en-US" sz="1200" b="0" i="0" u="none" strike="noStrike" cap="none" normalizeH="0" baseline="0" dirty="0">
                <a:ln>
                  <a:noFill/>
                </a:ln>
                <a:solidFill>
                  <a:srgbClr val="202124"/>
                </a:solidFill>
                <a:effectLst/>
                <a:latin typeface="Cambria" panose="02040503050406030204" pitchFamily="18" charset="0"/>
                <a:ea typeface="Times New Roman" panose="02020603050405020304" pitchFamily="18" charset="0"/>
              </a:rPr>
              <a:t>If you select </a:t>
            </a:r>
            <a:r>
              <a:rPr kumimoji="0" lang="en-US" altLang="en-US" sz="1200" b="1" i="0" u="none" strike="noStrike" cap="none" normalizeH="0" baseline="0" dirty="0">
                <a:ln>
                  <a:noFill/>
                </a:ln>
                <a:solidFill>
                  <a:srgbClr val="202124"/>
                </a:solidFill>
                <a:effectLst/>
                <a:latin typeface="Cambria" panose="02040503050406030204" pitchFamily="18" charset="0"/>
                <a:ea typeface="Times New Roman" panose="02020603050405020304" pitchFamily="18" charset="0"/>
              </a:rPr>
              <a:t>Blank Project</a:t>
            </a:r>
            <a:r>
              <a:rPr kumimoji="0" lang="en-US" altLang="en-US" sz="1200" b="0" i="0" u="none" strike="noStrike" cap="none" normalizeH="0" baseline="0" dirty="0">
                <a:ln>
                  <a:noFill/>
                </a:ln>
                <a:solidFill>
                  <a:srgbClr val="202124"/>
                </a:solidFill>
                <a:effectLst/>
                <a:latin typeface="Cambria" panose="02040503050406030204" pitchFamily="18" charset="0"/>
                <a:ea typeface="Times New Roman" panose="02020603050405020304" pitchFamily="18" charset="0"/>
              </a:rPr>
              <a:t> as the starting point, Looker creates an empty project so that you can create your </a:t>
            </a:r>
            <a:r>
              <a:rPr kumimoji="0" lang="en-US" altLang="en-US" sz="1200" b="0" i="0" u="none" strike="noStrike" cap="none" normalizeH="0" baseline="0" dirty="0" err="1">
                <a:ln>
                  <a:noFill/>
                </a:ln>
                <a:solidFill>
                  <a:srgbClr val="202124"/>
                </a:solidFill>
                <a:effectLst/>
                <a:latin typeface="Cambria" panose="02040503050406030204" pitchFamily="18" charset="0"/>
                <a:ea typeface="Times New Roman" panose="02020603050405020304" pitchFamily="18" charset="0"/>
              </a:rPr>
              <a:t>LookML</a:t>
            </a:r>
            <a:r>
              <a:rPr kumimoji="0" lang="en-US" altLang="en-US" sz="1200" b="0" i="0" u="none" strike="noStrike" cap="none" normalizeH="0" baseline="0" dirty="0">
                <a:ln>
                  <a:noFill/>
                </a:ln>
                <a:solidFill>
                  <a:srgbClr val="202124"/>
                </a:solidFill>
                <a:effectLst/>
                <a:latin typeface="Cambria" panose="02040503050406030204" pitchFamily="18" charset="0"/>
                <a:ea typeface="Times New Roman" panose="02020603050405020304" pitchFamily="18" charset="0"/>
              </a:rPr>
              <a:t> files from scratch.</a:t>
            </a:r>
            <a:endParaRPr kumimoji="0" lang="en-US" altLang="en-US" sz="1200" b="0" i="0" u="none" strike="noStrike" cap="none" normalizeH="0" baseline="0" dirty="0">
              <a:ln>
                <a:noFill/>
              </a:ln>
              <a:solidFill>
                <a:schemeClr val="tx1"/>
              </a:solidFill>
              <a:effectLst/>
              <a:ea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tab pos="457200" algn="l"/>
              </a:tabLst>
            </a:pPr>
            <a:r>
              <a:rPr kumimoji="0" lang="en-US" altLang="en-US" sz="1200" b="0" i="0" u="none" strike="noStrike" cap="none" normalizeH="0" baseline="0" dirty="0">
                <a:ln>
                  <a:noFill/>
                </a:ln>
                <a:solidFill>
                  <a:srgbClr val="202124"/>
                </a:solidFill>
                <a:effectLst/>
                <a:latin typeface="Cambria" panose="02040503050406030204" pitchFamily="18" charset="0"/>
                <a:ea typeface="Times New Roman" panose="02020603050405020304" pitchFamily="18" charset="0"/>
              </a:rPr>
              <a:t>To create a blank project:</a:t>
            </a:r>
          </a:p>
          <a:p>
            <a:pPr marL="0" marR="0" lvl="0" indent="0" algn="l" defTabSz="914400" rtl="0" eaLnBrk="0" fontAlgn="base" latinLnBrk="0" hangingPunct="0">
              <a:lnSpc>
                <a:spcPct val="100000"/>
              </a:lnSpc>
              <a:spcBef>
                <a:spcPct val="0"/>
              </a:spcBef>
              <a:spcAft>
                <a:spcPct val="0"/>
              </a:spcAft>
              <a:buClrTx/>
              <a:buSzTx/>
              <a:buFontTx/>
              <a:buNone/>
              <a:tabLst>
                <a:tab pos="457200" algn="l"/>
              </a:tabLst>
            </a:pPr>
            <a:endParaRPr kumimoji="0" lang="en-US" altLang="en-US" sz="12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AutoNum type="arabicPeriod"/>
              <a:tabLst>
                <a:tab pos="457200" algn="l"/>
              </a:tabLst>
            </a:pPr>
            <a:r>
              <a:rPr kumimoji="0" lang="en-US" altLang="en-US" sz="1200" b="0" i="0" u="none" strike="noStrike" cap="none" normalizeH="0" baseline="0" dirty="0">
                <a:ln>
                  <a:noFill/>
                </a:ln>
                <a:solidFill>
                  <a:srgbClr val="000000"/>
                </a:solidFill>
                <a:effectLst/>
                <a:latin typeface="Cambria" panose="02040503050406030204" pitchFamily="18" charset="0"/>
                <a:ea typeface="Calibri" panose="020F0502020204030204" pitchFamily="34" charset="0"/>
                <a:cs typeface="Times New Roman" panose="02020603050405020304" pitchFamily="18" charset="0"/>
                <a:hlinkClick r:id="rId2"/>
              </a:rPr>
              <a:t>Verify that you are in Development Mode</a:t>
            </a:r>
            <a:r>
              <a:rPr kumimoji="0" lang="en-US" altLang="en-US" sz="1200" b="0" i="0" u="none" strike="noStrike" cap="none" normalizeH="0" baseline="0" dirty="0">
                <a:ln>
                  <a:noFill/>
                </a:ln>
                <a:solidFill>
                  <a:srgbClr val="202124"/>
                </a:solidFill>
                <a:effectLst/>
                <a:latin typeface="Cambria" panose="02040503050406030204" pitchFamily="18" charset="0"/>
                <a:ea typeface="Calibri" panose="020F0502020204030204" pitchFamily="34" charset="0"/>
                <a:cs typeface="Times New Roman" panose="02020603050405020304" pitchFamily="18" charset="0"/>
              </a:rPr>
              <a:t>.</a:t>
            </a:r>
            <a:endParaRPr kumimoji="0" lang="en-US" altLang="en-US" sz="1200" b="0" i="0" u="none" strike="noStrike" cap="none" normalizeH="0" baseline="0" dirty="0">
              <a:ln>
                <a:noFill/>
              </a:ln>
              <a:solidFill>
                <a:srgbClr val="202124"/>
              </a:solidFill>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tab pos="457200" algn="l"/>
              </a:tabLst>
            </a:pPr>
            <a:r>
              <a:rPr kumimoji="0" lang="en-US" altLang="en-US" sz="1200" b="0" i="0" u="none" strike="noStrike" cap="none" normalizeH="0" baseline="0" dirty="0">
                <a:ln>
                  <a:noFill/>
                </a:ln>
                <a:solidFill>
                  <a:srgbClr val="202124"/>
                </a:solidFill>
                <a:effectLst/>
                <a:latin typeface="Cambria" panose="02040503050406030204" pitchFamily="18" charset="0"/>
                <a:ea typeface="Calibri" panose="020F0502020204030204" pitchFamily="34" charset="0"/>
                <a:cs typeface="Times New Roman" panose="02020603050405020304" pitchFamily="18" charset="0"/>
              </a:rPr>
              <a:t>Select</a:t>
            </a:r>
            <a:r>
              <a:rPr kumimoji="0" lang="en-US" altLang="en-US" sz="1200" b="0" i="0" u="none" strike="noStrike" cap="none" normalizeH="0" baseline="0" dirty="0">
                <a:ln>
                  <a:noFill/>
                </a:ln>
                <a:solidFill>
                  <a:srgbClr val="202124"/>
                </a:solidFill>
                <a:effectLst/>
                <a:latin typeface="Calibri" panose="020F0502020204030204" pitchFamily="34" charset="0"/>
                <a:ea typeface="Calibri" panose="020F0502020204030204" pitchFamily="34" charset="0"/>
                <a:cs typeface="Times New Roman" panose="02020603050405020304" pitchFamily="18" charset="0"/>
              </a:rPr>
              <a:t> </a:t>
            </a:r>
            <a:r>
              <a:rPr kumimoji="0" lang="en-US" altLang="en-US" sz="1200" b="1" i="0" u="none" strike="noStrike" cap="none" normalizeH="0" baseline="0" dirty="0">
                <a:ln>
                  <a:noFill/>
                </a:ln>
                <a:solidFill>
                  <a:srgbClr val="202124"/>
                </a:solidFill>
                <a:effectLst/>
                <a:latin typeface="Cambria" panose="02040503050406030204" pitchFamily="18" charset="0"/>
                <a:ea typeface="Calibri" panose="020F0502020204030204" pitchFamily="34" charset="0"/>
                <a:cs typeface="Times New Roman" panose="02020603050405020304" pitchFamily="18" charset="0"/>
              </a:rPr>
              <a:t>Manage </a:t>
            </a:r>
            <a:r>
              <a:rPr kumimoji="0" lang="en-US" altLang="en-US" sz="1200" b="1" i="0" u="none" strike="noStrike" cap="none" normalizeH="0" baseline="0" dirty="0" err="1">
                <a:ln>
                  <a:noFill/>
                </a:ln>
                <a:solidFill>
                  <a:srgbClr val="202124"/>
                </a:solidFill>
                <a:effectLst/>
                <a:latin typeface="Cambria" panose="02040503050406030204" pitchFamily="18" charset="0"/>
                <a:ea typeface="Calibri" panose="020F0502020204030204" pitchFamily="34" charset="0"/>
                <a:cs typeface="Times New Roman" panose="02020603050405020304" pitchFamily="18" charset="0"/>
              </a:rPr>
              <a:t>LookML</a:t>
            </a:r>
            <a:r>
              <a:rPr kumimoji="0" lang="en-US" altLang="en-US" sz="1200" b="1" i="0" u="none" strike="noStrike" cap="none" normalizeH="0" baseline="0" dirty="0">
                <a:ln>
                  <a:noFill/>
                </a:ln>
                <a:solidFill>
                  <a:srgbClr val="202124"/>
                </a:solidFill>
                <a:effectLst/>
                <a:latin typeface="Cambria" panose="02040503050406030204" pitchFamily="18" charset="0"/>
                <a:ea typeface="Calibri" panose="020F0502020204030204" pitchFamily="34" charset="0"/>
                <a:cs typeface="Times New Roman" panose="02020603050405020304" pitchFamily="18" charset="0"/>
              </a:rPr>
              <a:t> Projects</a:t>
            </a:r>
            <a:r>
              <a:rPr kumimoji="0" lang="en-US" altLang="en-US" sz="1200" b="0" i="0" u="none" strike="noStrike" cap="none" normalizeH="0" baseline="0" dirty="0">
                <a:ln>
                  <a:noFill/>
                </a:ln>
                <a:solidFill>
                  <a:srgbClr val="202124"/>
                </a:solidFill>
                <a:effectLst/>
                <a:latin typeface="Calibri" panose="020F0502020204030204" pitchFamily="34" charset="0"/>
                <a:ea typeface="Calibri" panose="020F0502020204030204" pitchFamily="34" charset="0"/>
                <a:cs typeface="Times New Roman" panose="02020603050405020304" pitchFamily="18" charset="0"/>
              </a:rPr>
              <a:t> </a:t>
            </a:r>
            <a:r>
              <a:rPr kumimoji="0" lang="en-US" altLang="en-US" sz="1200" b="0" i="0" u="none" strike="noStrike" cap="none" normalizeH="0" baseline="0" dirty="0">
                <a:ln>
                  <a:noFill/>
                </a:ln>
                <a:solidFill>
                  <a:srgbClr val="202124"/>
                </a:solidFill>
                <a:effectLst/>
                <a:latin typeface="Cambria" panose="02040503050406030204" pitchFamily="18" charset="0"/>
                <a:ea typeface="Calibri" panose="020F0502020204030204" pitchFamily="34" charset="0"/>
                <a:cs typeface="Times New Roman" panose="02020603050405020304" pitchFamily="18" charset="0"/>
              </a:rPr>
              <a:t>from the</a:t>
            </a:r>
            <a:r>
              <a:rPr kumimoji="0" lang="en-US" altLang="en-US" sz="1200" b="0" i="0" u="none" strike="noStrike" cap="none" normalizeH="0" baseline="0" dirty="0">
                <a:ln>
                  <a:noFill/>
                </a:ln>
                <a:solidFill>
                  <a:srgbClr val="202124"/>
                </a:solidFill>
                <a:effectLst/>
                <a:latin typeface="Calibri" panose="020F0502020204030204" pitchFamily="34" charset="0"/>
                <a:ea typeface="Calibri" panose="020F0502020204030204" pitchFamily="34" charset="0"/>
                <a:cs typeface="Times New Roman" panose="02020603050405020304" pitchFamily="18" charset="0"/>
              </a:rPr>
              <a:t> </a:t>
            </a:r>
            <a:r>
              <a:rPr kumimoji="0" lang="en-US" altLang="en-US" sz="1200" b="1" i="0" u="none" strike="noStrike" cap="none" normalizeH="0" baseline="0" dirty="0">
                <a:ln>
                  <a:noFill/>
                </a:ln>
                <a:solidFill>
                  <a:srgbClr val="202124"/>
                </a:solidFill>
                <a:effectLst/>
                <a:latin typeface="Cambria" panose="02040503050406030204" pitchFamily="18" charset="0"/>
                <a:ea typeface="Calibri" panose="020F0502020204030204" pitchFamily="34" charset="0"/>
                <a:cs typeface="Times New Roman" panose="02020603050405020304" pitchFamily="18" charset="0"/>
              </a:rPr>
              <a:t>Develop</a:t>
            </a:r>
            <a:r>
              <a:rPr kumimoji="0" lang="en-US" altLang="en-US" sz="1200" b="0" i="0" u="none" strike="noStrike" cap="none" normalizeH="0" baseline="0" dirty="0">
                <a:ln>
                  <a:noFill/>
                </a:ln>
                <a:solidFill>
                  <a:srgbClr val="202124"/>
                </a:solidFill>
                <a:effectLst/>
                <a:latin typeface="Calibri" panose="020F0502020204030204" pitchFamily="34" charset="0"/>
                <a:ea typeface="Calibri" panose="020F0502020204030204" pitchFamily="34" charset="0"/>
                <a:cs typeface="Times New Roman" panose="02020603050405020304" pitchFamily="18" charset="0"/>
              </a:rPr>
              <a:t> </a:t>
            </a:r>
            <a:r>
              <a:rPr kumimoji="0" lang="en-US" altLang="en-US" sz="1200" b="0" i="0" u="none" strike="noStrike" cap="none" normalizeH="0" baseline="0" dirty="0">
                <a:ln>
                  <a:noFill/>
                </a:ln>
                <a:solidFill>
                  <a:srgbClr val="202124"/>
                </a:solidFill>
                <a:effectLst/>
                <a:latin typeface="Cambria" panose="02040503050406030204" pitchFamily="18" charset="0"/>
                <a:ea typeface="Calibri" panose="020F0502020204030204" pitchFamily="34" charset="0"/>
                <a:cs typeface="Times New Roman" panose="02020603050405020304" pitchFamily="18" charset="0"/>
              </a:rPr>
              <a:t>menu.</a:t>
            </a:r>
            <a:endParaRPr kumimoji="0" lang="en-US" altLang="en-US" sz="12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tab pos="457200" algn="l"/>
              </a:tabLst>
            </a:pPr>
            <a:r>
              <a:rPr kumimoji="0" lang="en-US" altLang="en-US" sz="1200" b="0" i="0" u="none" strike="noStrike" cap="none" normalizeH="0" baseline="0" dirty="0">
                <a:ln>
                  <a:noFill/>
                </a:ln>
                <a:solidFill>
                  <a:srgbClr val="202124"/>
                </a:solidFill>
                <a:effectLst/>
                <a:latin typeface="Cambria" panose="02040503050406030204" pitchFamily="18" charset="0"/>
                <a:ea typeface="Times New Roman" panose="02020603050405020304" pitchFamily="18" charset="0"/>
              </a:rPr>
              <a:t>From the </a:t>
            </a:r>
            <a:r>
              <a:rPr kumimoji="0" lang="en-US" altLang="en-US" sz="1200" b="1" i="0" u="none" strike="noStrike" cap="none" normalizeH="0" baseline="0" dirty="0" err="1">
                <a:ln>
                  <a:noFill/>
                </a:ln>
                <a:solidFill>
                  <a:srgbClr val="202124"/>
                </a:solidFill>
                <a:effectLst/>
                <a:latin typeface="Cambria" panose="02040503050406030204" pitchFamily="18" charset="0"/>
                <a:ea typeface="Times New Roman" panose="02020603050405020304" pitchFamily="18" charset="0"/>
              </a:rPr>
              <a:t>LookML</a:t>
            </a:r>
            <a:r>
              <a:rPr kumimoji="0" lang="en-US" altLang="en-US" sz="1200" b="1" i="0" u="none" strike="noStrike" cap="none" normalizeH="0" baseline="0" dirty="0">
                <a:ln>
                  <a:noFill/>
                </a:ln>
                <a:solidFill>
                  <a:srgbClr val="202124"/>
                </a:solidFill>
                <a:effectLst/>
                <a:latin typeface="Cambria" panose="02040503050406030204" pitchFamily="18" charset="0"/>
                <a:ea typeface="Times New Roman" panose="02020603050405020304" pitchFamily="18" charset="0"/>
              </a:rPr>
              <a:t> Projects</a:t>
            </a:r>
            <a:r>
              <a:rPr kumimoji="0" lang="en-US" altLang="en-US" sz="1200" b="0" i="0" u="none" strike="noStrike" cap="none" normalizeH="0" baseline="0" dirty="0">
                <a:ln>
                  <a:noFill/>
                </a:ln>
                <a:solidFill>
                  <a:srgbClr val="202124"/>
                </a:solidFill>
                <a:effectLst/>
                <a:latin typeface="Cambria" panose="02040503050406030204" pitchFamily="18" charset="0"/>
                <a:ea typeface="Times New Roman" panose="02020603050405020304" pitchFamily="18" charset="0"/>
              </a:rPr>
              <a:t> page, select </a:t>
            </a:r>
            <a:r>
              <a:rPr kumimoji="0" lang="en-US" altLang="en-US" sz="1200" b="1" i="0" u="none" strike="noStrike" cap="none" normalizeH="0" baseline="0" dirty="0">
                <a:ln>
                  <a:noFill/>
                </a:ln>
                <a:solidFill>
                  <a:srgbClr val="202124"/>
                </a:solidFill>
                <a:effectLst/>
                <a:latin typeface="Cambria" panose="02040503050406030204" pitchFamily="18" charset="0"/>
                <a:ea typeface="Times New Roman" panose="02020603050405020304" pitchFamily="18" charset="0"/>
              </a:rPr>
              <a:t>New </a:t>
            </a:r>
            <a:r>
              <a:rPr kumimoji="0" lang="en-US" altLang="en-US" sz="1200" b="1" i="0" u="none" strike="noStrike" cap="none" normalizeH="0" baseline="0" dirty="0" err="1">
                <a:ln>
                  <a:noFill/>
                </a:ln>
                <a:solidFill>
                  <a:srgbClr val="202124"/>
                </a:solidFill>
                <a:effectLst/>
                <a:latin typeface="Cambria" panose="02040503050406030204" pitchFamily="18" charset="0"/>
                <a:ea typeface="Times New Roman" panose="02020603050405020304" pitchFamily="18" charset="0"/>
              </a:rPr>
              <a:t>LookML</a:t>
            </a:r>
            <a:r>
              <a:rPr kumimoji="0" lang="en-US" altLang="en-US" sz="1200" b="1" i="0" u="none" strike="noStrike" cap="none" normalizeH="0" baseline="0" dirty="0">
                <a:ln>
                  <a:noFill/>
                </a:ln>
                <a:solidFill>
                  <a:srgbClr val="202124"/>
                </a:solidFill>
                <a:effectLst/>
                <a:latin typeface="Cambria" panose="02040503050406030204" pitchFamily="18" charset="0"/>
                <a:ea typeface="Times New Roman" panose="02020603050405020304" pitchFamily="18" charset="0"/>
              </a:rPr>
              <a:t> Project</a:t>
            </a:r>
            <a:r>
              <a:rPr kumimoji="0" lang="en-US" altLang="en-US" sz="1200" b="0" i="0" u="none" strike="noStrike" cap="none" normalizeH="0" baseline="0" dirty="0">
                <a:ln>
                  <a:noFill/>
                </a:ln>
                <a:solidFill>
                  <a:srgbClr val="202124"/>
                </a:solidFill>
                <a:effectLst/>
                <a:latin typeface="Cambria" panose="02040503050406030204" pitchFamily="18" charset="0"/>
                <a:ea typeface="Times New Roman" panose="02020603050405020304" pitchFamily="18" charset="0"/>
              </a:rPr>
              <a:t> to open the </a:t>
            </a:r>
            <a:r>
              <a:rPr kumimoji="0" lang="en-US" altLang="en-US" sz="1200" b="1" i="0" u="none" strike="noStrike" cap="none" normalizeH="0" baseline="0" dirty="0">
                <a:ln>
                  <a:noFill/>
                </a:ln>
                <a:solidFill>
                  <a:srgbClr val="202124"/>
                </a:solidFill>
                <a:effectLst/>
                <a:latin typeface="Cambria" panose="02040503050406030204" pitchFamily="18" charset="0"/>
                <a:ea typeface="Times New Roman" panose="02020603050405020304" pitchFamily="18" charset="0"/>
              </a:rPr>
              <a:t>New Project</a:t>
            </a:r>
            <a:r>
              <a:rPr kumimoji="0" lang="en-US" altLang="en-US" sz="1200" b="0" i="0" u="none" strike="noStrike" cap="none" normalizeH="0" baseline="0" dirty="0">
                <a:ln>
                  <a:noFill/>
                </a:ln>
                <a:solidFill>
                  <a:srgbClr val="202124"/>
                </a:solidFill>
                <a:effectLst/>
                <a:latin typeface="Cambria" panose="02040503050406030204" pitchFamily="18" charset="0"/>
                <a:ea typeface="Times New Roman" panose="02020603050405020304" pitchFamily="18" charset="0"/>
              </a:rPr>
              <a:t> page.</a:t>
            </a:r>
            <a:endParaRPr kumimoji="0" lang="en-US" altLang="en-US" sz="1200" b="0" i="0" u="none" strike="noStrike" cap="none" normalizeH="0" baseline="0" dirty="0">
              <a:ln>
                <a:noFill/>
              </a:ln>
              <a:solidFill>
                <a:schemeClr val="tx1"/>
              </a:solidFill>
              <a:effectLst/>
              <a:ea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tab pos="457200" algn="l"/>
              </a:tabLst>
            </a:pPr>
            <a:endParaRPr kumimoji="0" lang="en-US" altLang="en-US" sz="12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457200" algn="l"/>
              </a:tabLst>
            </a:pPr>
            <a:endParaRPr lang="en-US" altLang="en-US" sz="12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457200" algn="l"/>
              </a:tabLst>
            </a:pPr>
            <a:endParaRPr kumimoji="0" lang="en-US" altLang="en-US" sz="12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457200" algn="l"/>
              </a:tabLst>
            </a:pPr>
            <a:endParaRPr lang="en-US" altLang="en-US" sz="12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457200" algn="l"/>
              </a:tabLst>
            </a:pPr>
            <a:endParaRPr kumimoji="0" lang="en-US" altLang="en-US" sz="12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457200" algn="l"/>
              </a:tabLst>
            </a:pPr>
            <a:endParaRPr lang="en-US" altLang="en-US" sz="12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457200" algn="l"/>
              </a:tabLst>
            </a:pPr>
            <a:endParaRPr kumimoji="0" lang="en-US" altLang="en-US" sz="12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457200" algn="l"/>
              </a:tabLst>
            </a:pPr>
            <a:endParaRPr lang="en-US" altLang="en-US" sz="12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457200" algn="l"/>
              </a:tabLst>
            </a:pPr>
            <a:endParaRPr kumimoji="0" lang="en-US" altLang="en-US" sz="12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457200" algn="l"/>
              </a:tabLst>
            </a:pPr>
            <a:endParaRPr kumimoji="0" lang="en-US" altLang="en-US" sz="12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457200" algn="l"/>
              </a:tabLst>
            </a:pPr>
            <a:endParaRPr kumimoji="0" lang="en-US" altLang="en-US" sz="12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457200" algn="l"/>
              </a:tabLst>
            </a:pPr>
            <a:endParaRPr lang="en-US" altLang="en-US" sz="12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457200" algn="l"/>
              </a:tabLst>
            </a:pPr>
            <a:endParaRPr kumimoji="0" lang="en-US" altLang="en-US" sz="12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457200" algn="l"/>
              </a:tabLst>
            </a:pPr>
            <a:endParaRPr kumimoji="0" lang="en-US" altLang="en-US" sz="12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tab pos="457200" algn="l"/>
              </a:tabLst>
            </a:pPr>
            <a:r>
              <a:rPr kumimoji="0" lang="en-US" altLang="en-US" sz="1200" b="0" i="0" u="none" strike="noStrike" cap="none" normalizeH="0" baseline="0" dirty="0">
                <a:ln>
                  <a:noFill/>
                </a:ln>
                <a:solidFill>
                  <a:srgbClr val="202124"/>
                </a:solidFill>
                <a:effectLst/>
                <a:latin typeface="Cambria" panose="02040503050406030204" pitchFamily="18" charset="0"/>
                <a:ea typeface="Times New Roman" panose="02020603050405020304" pitchFamily="18" charset="0"/>
              </a:rPr>
              <a:t>On the </a:t>
            </a:r>
            <a:r>
              <a:rPr kumimoji="0" lang="en-US" altLang="en-US" sz="1200" b="1" i="0" u="none" strike="noStrike" cap="none" normalizeH="0" baseline="0" dirty="0">
                <a:ln>
                  <a:noFill/>
                </a:ln>
                <a:solidFill>
                  <a:srgbClr val="202124"/>
                </a:solidFill>
                <a:effectLst/>
                <a:latin typeface="Cambria" panose="02040503050406030204" pitchFamily="18" charset="0"/>
                <a:ea typeface="Times New Roman" panose="02020603050405020304" pitchFamily="18" charset="0"/>
              </a:rPr>
              <a:t>New Project</a:t>
            </a:r>
            <a:r>
              <a:rPr kumimoji="0" lang="en-US" altLang="en-US" sz="1200" b="0" i="0" u="none" strike="noStrike" cap="none" normalizeH="0" baseline="0" dirty="0">
                <a:ln>
                  <a:noFill/>
                </a:ln>
                <a:solidFill>
                  <a:srgbClr val="202124"/>
                </a:solidFill>
                <a:effectLst/>
                <a:latin typeface="Cambria" panose="02040503050406030204" pitchFamily="18" charset="0"/>
                <a:ea typeface="Times New Roman" panose="02020603050405020304" pitchFamily="18" charset="0"/>
              </a:rPr>
              <a:t> page, specify the options for your project:</a:t>
            </a:r>
            <a:endParaRPr kumimoji="0" lang="en-US" altLang="en-US" sz="1200" b="0" i="0" u="none" strike="noStrike" cap="none" normalizeH="0" baseline="0" dirty="0">
              <a:ln>
                <a:noFill/>
              </a:ln>
              <a:solidFill>
                <a:schemeClr val="tx1"/>
              </a:solidFill>
              <a:effectLst/>
            </a:endParaRPr>
          </a:p>
          <a:p>
            <a:pPr marL="457200" marR="0" lvl="1" indent="0" algn="l" defTabSz="914400" rtl="0" eaLnBrk="0" fontAlgn="base" latinLnBrk="0" hangingPunct="0">
              <a:lnSpc>
                <a:spcPct val="100000"/>
              </a:lnSpc>
              <a:spcBef>
                <a:spcPct val="0"/>
              </a:spcBef>
              <a:spcAft>
                <a:spcPct val="0"/>
              </a:spcAft>
              <a:buClrTx/>
              <a:buSzTx/>
              <a:buFontTx/>
              <a:buChar char="•"/>
              <a:tabLst>
                <a:tab pos="457200" algn="l"/>
              </a:tabLst>
            </a:pPr>
            <a:r>
              <a:rPr kumimoji="0" lang="en-US" altLang="en-US" sz="1200" b="1" i="0" u="none" strike="noStrike" cap="none" normalizeH="0" baseline="0" dirty="0">
                <a:ln>
                  <a:noFill/>
                </a:ln>
                <a:solidFill>
                  <a:srgbClr val="202124"/>
                </a:solidFill>
                <a:effectLst/>
                <a:latin typeface="Cambria" panose="02040503050406030204" pitchFamily="18" charset="0"/>
                <a:ea typeface="Calibri" panose="020F0502020204030204" pitchFamily="34" charset="0"/>
                <a:cs typeface="Times New Roman" panose="02020603050405020304" pitchFamily="18" charset="0"/>
              </a:rPr>
              <a:t>Project Name</a:t>
            </a:r>
            <a:r>
              <a:rPr kumimoji="0" lang="en-US" altLang="en-US" sz="1200" b="0" i="0" u="none" strike="noStrike" cap="none" normalizeH="0" baseline="0" dirty="0">
                <a:ln>
                  <a:noFill/>
                </a:ln>
                <a:solidFill>
                  <a:srgbClr val="202124"/>
                </a:solidFill>
                <a:effectLst/>
                <a:latin typeface="Cambria" panose="02040503050406030204" pitchFamily="18" charset="0"/>
                <a:ea typeface="Calibri" panose="020F0502020204030204" pitchFamily="34" charset="0"/>
                <a:cs typeface="Times New Roman" panose="02020603050405020304" pitchFamily="18" charset="0"/>
              </a:rPr>
              <a:t>: Give your project a name.</a:t>
            </a:r>
            <a:endParaRPr kumimoji="0" lang="en-US" altLang="en-US" sz="1200" b="0" i="0" u="none" strike="noStrike" cap="none" normalizeH="0" baseline="0" dirty="0">
              <a:ln>
                <a:noFill/>
              </a:ln>
              <a:solidFill>
                <a:srgbClr val="202124"/>
              </a:solidFill>
              <a:effectLst/>
              <a:latin typeface="Calibri" panose="020F0502020204030204" pitchFamily="34" charset="0"/>
              <a:ea typeface="Calibri" panose="020F0502020204030204" pitchFamily="34" charset="0"/>
              <a:cs typeface="Times New Roman" panose="02020603050405020304" pitchFamily="18" charset="0"/>
            </a:endParaRPr>
          </a:p>
          <a:p>
            <a:pPr marL="457200" marR="0" lvl="1" indent="0" algn="l" defTabSz="914400" rtl="0" eaLnBrk="0" fontAlgn="base" latinLnBrk="0" hangingPunct="0">
              <a:lnSpc>
                <a:spcPct val="100000"/>
              </a:lnSpc>
              <a:spcBef>
                <a:spcPct val="0"/>
              </a:spcBef>
              <a:spcAft>
                <a:spcPct val="0"/>
              </a:spcAft>
              <a:buClrTx/>
              <a:buSzTx/>
              <a:buFontTx/>
              <a:buChar char="•"/>
              <a:tabLst>
                <a:tab pos="457200" algn="l"/>
              </a:tabLst>
            </a:pPr>
            <a:r>
              <a:rPr kumimoji="0" lang="en-US" altLang="en-US" sz="1200" b="1" i="0" u="none" strike="noStrike" cap="none" normalizeH="0" baseline="0" dirty="0">
                <a:ln>
                  <a:noFill/>
                </a:ln>
                <a:solidFill>
                  <a:srgbClr val="202124"/>
                </a:solidFill>
                <a:effectLst/>
                <a:latin typeface="Cambria" panose="02040503050406030204" pitchFamily="18" charset="0"/>
                <a:ea typeface="Calibri" panose="020F0502020204030204" pitchFamily="34" charset="0"/>
                <a:cs typeface="Times New Roman" panose="02020603050405020304" pitchFamily="18" charset="0"/>
              </a:rPr>
              <a:t>Starting Point</a:t>
            </a:r>
            <a:r>
              <a:rPr kumimoji="0" lang="en-US" altLang="en-US" sz="1200" b="0" i="0" u="none" strike="noStrike" cap="none" normalizeH="0" baseline="0" dirty="0">
                <a:ln>
                  <a:noFill/>
                </a:ln>
                <a:solidFill>
                  <a:srgbClr val="202124"/>
                </a:solidFill>
                <a:effectLst/>
                <a:latin typeface="Cambria" panose="02040503050406030204" pitchFamily="18" charset="0"/>
                <a:ea typeface="Calibri" panose="020F0502020204030204" pitchFamily="34" charset="0"/>
                <a:cs typeface="Times New Roman" panose="02020603050405020304" pitchFamily="18" charset="0"/>
              </a:rPr>
              <a:t>: Choose</a:t>
            </a:r>
            <a:r>
              <a:rPr kumimoji="0" lang="en-US" altLang="en-US" sz="1200" b="0" i="0" u="none" strike="noStrike" cap="none" normalizeH="0" baseline="0" dirty="0">
                <a:ln>
                  <a:noFill/>
                </a:ln>
                <a:solidFill>
                  <a:srgbClr val="202124"/>
                </a:solidFill>
                <a:effectLst/>
                <a:latin typeface="Calibri" panose="020F0502020204030204" pitchFamily="34" charset="0"/>
                <a:ea typeface="Calibri" panose="020F0502020204030204" pitchFamily="34" charset="0"/>
                <a:cs typeface="Times New Roman" panose="02020603050405020304" pitchFamily="18" charset="0"/>
              </a:rPr>
              <a:t> </a:t>
            </a:r>
            <a:r>
              <a:rPr kumimoji="0" lang="en-US" altLang="en-US" sz="1200" b="1" i="0" u="none" strike="noStrike" cap="none" normalizeH="0" baseline="0" dirty="0">
                <a:ln>
                  <a:noFill/>
                </a:ln>
                <a:solidFill>
                  <a:srgbClr val="202124"/>
                </a:solidFill>
                <a:effectLst/>
                <a:latin typeface="Cambria" panose="02040503050406030204" pitchFamily="18" charset="0"/>
                <a:ea typeface="Calibri" panose="020F0502020204030204" pitchFamily="34" charset="0"/>
                <a:cs typeface="Times New Roman" panose="02020603050405020304" pitchFamily="18" charset="0"/>
              </a:rPr>
              <a:t>Blank Project</a:t>
            </a:r>
            <a:r>
              <a:rPr kumimoji="0" lang="en-US" altLang="en-US" sz="1200" b="0" i="0" u="none" strike="noStrike" cap="none" normalizeH="0" baseline="0" dirty="0">
                <a:ln>
                  <a:noFill/>
                </a:ln>
                <a:solidFill>
                  <a:srgbClr val="202124"/>
                </a:solidFill>
                <a:effectLst/>
                <a:latin typeface="Cambria" panose="02040503050406030204" pitchFamily="18" charset="0"/>
                <a:ea typeface="Calibri" panose="020F0502020204030204" pitchFamily="34" charset="0"/>
                <a:cs typeface="Times New Roman" panose="02020603050405020304" pitchFamily="18" charset="0"/>
              </a:rPr>
              <a:t>.</a:t>
            </a:r>
          </a:p>
          <a:p>
            <a:pPr marL="457200" marR="0" lvl="1" indent="0" algn="l" defTabSz="914400" rtl="0" eaLnBrk="0" fontAlgn="base" latinLnBrk="0" hangingPunct="0">
              <a:lnSpc>
                <a:spcPct val="100000"/>
              </a:lnSpc>
              <a:spcBef>
                <a:spcPct val="0"/>
              </a:spcBef>
              <a:spcAft>
                <a:spcPct val="0"/>
              </a:spcAft>
              <a:buClrTx/>
              <a:buSzTx/>
              <a:tabLst>
                <a:tab pos="457200" algn="l"/>
              </a:tabLst>
            </a:pPr>
            <a:endParaRPr kumimoji="0" lang="en-US" altLang="en-US" sz="12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tab pos="457200" algn="l"/>
              </a:tabLst>
            </a:pPr>
            <a:r>
              <a:rPr kumimoji="0" lang="en-US" altLang="en-US" sz="1200" b="0" i="0" u="none" strike="noStrike" cap="none" normalizeH="0" baseline="0" dirty="0">
                <a:ln>
                  <a:noFill/>
                </a:ln>
                <a:solidFill>
                  <a:srgbClr val="202124"/>
                </a:solidFill>
                <a:effectLst/>
                <a:latin typeface="Cambria" panose="02040503050406030204" pitchFamily="18" charset="0"/>
                <a:ea typeface="Times New Roman" panose="02020603050405020304" pitchFamily="18" charset="0"/>
              </a:rPr>
              <a:t>Select </a:t>
            </a:r>
            <a:r>
              <a:rPr kumimoji="0" lang="en-US" altLang="en-US" sz="1200" b="1" i="0" u="none" strike="noStrike" cap="none" normalizeH="0" baseline="0" dirty="0">
                <a:ln>
                  <a:noFill/>
                </a:ln>
                <a:solidFill>
                  <a:srgbClr val="202124"/>
                </a:solidFill>
                <a:effectLst/>
                <a:latin typeface="Cambria" panose="02040503050406030204" pitchFamily="18" charset="0"/>
                <a:ea typeface="Times New Roman" panose="02020603050405020304" pitchFamily="18" charset="0"/>
              </a:rPr>
              <a:t>Create Project</a:t>
            </a:r>
            <a:r>
              <a:rPr kumimoji="0" lang="en-US" altLang="en-US" sz="1200" b="0" i="0" u="none" strike="noStrike" cap="none" normalizeH="0" baseline="0" dirty="0">
                <a:ln>
                  <a:noFill/>
                </a:ln>
                <a:solidFill>
                  <a:srgbClr val="202124"/>
                </a:solidFill>
                <a:effectLst/>
                <a:latin typeface="Cambria" panose="02040503050406030204" pitchFamily="18" charset="0"/>
                <a:ea typeface="Times New Roman" panose="02020603050405020304" pitchFamily="18" charset="0"/>
              </a:rPr>
              <a:t>. Looker creates the project and opens it in the </a:t>
            </a:r>
            <a:r>
              <a:rPr kumimoji="0" lang="en-US" altLang="en-US" sz="1200" b="0" i="0" u="none" strike="noStrike" cap="none" normalizeH="0" baseline="0" dirty="0">
                <a:ln>
                  <a:noFill/>
                </a:ln>
                <a:solidFill>
                  <a:srgbClr val="000000"/>
                </a:solidFill>
                <a:effectLst/>
                <a:latin typeface="Cambria" panose="02040503050406030204" pitchFamily="18" charset="0"/>
                <a:ea typeface="Times New Roman" panose="02020603050405020304" pitchFamily="18" charset="0"/>
                <a:hlinkClick r:id="rId3"/>
              </a:rPr>
              <a:t>Looker IDE</a:t>
            </a:r>
            <a:r>
              <a:rPr kumimoji="0" lang="en-US" altLang="en-US" sz="1200" b="0" i="0" u="none" strike="noStrike" cap="none" normalizeH="0" baseline="0" dirty="0">
                <a:ln>
                  <a:noFill/>
                </a:ln>
                <a:solidFill>
                  <a:srgbClr val="202124"/>
                </a:solidFill>
                <a:effectLst/>
                <a:latin typeface="Cambria" panose="02040503050406030204" pitchFamily="18" charset="0"/>
                <a:ea typeface="Times New Roman" panose="02020603050405020304" pitchFamily="18" charset="0"/>
              </a:rPr>
              <a:t>.</a:t>
            </a:r>
            <a:endParaRPr kumimoji="0" lang="en-US" altLang="en-US" sz="1200" b="0" i="0" u="none" strike="noStrike" cap="none" normalizeH="0" baseline="0" dirty="0">
              <a:ln>
                <a:noFill/>
              </a:ln>
              <a:solidFill>
                <a:schemeClr val="tx1"/>
              </a:solidFill>
              <a:effectLst/>
              <a:ea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tab pos="457200" algn="l"/>
              </a:tabLst>
            </a:pPr>
            <a:r>
              <a:rPr kumimoji="0" lang="en-US" altLang="en-US" sz="1200" b="0" i="0" u="none" strike="noStrike" cap="none" normalizeH="0" baseline="0" dirty="0">
                <a:ln>
                  <a:noFill/>
                </a:ln>
                <a:solidFill>
                  <a:srgbClr val="202124"/>
                </a:solidFill>
                <a:effectLst/>
                <a:latin typeface="Cambria" panose="02040503050406030204" pitchFamily="18" charset="0"/>
                <a:ea typeface="Times New Roman" panose="02020603050405020304" pitchFamily="18" charset="0"/>
              </a:rPr>
              <a:t>Once you have a blank project, you can create </a:t>
            </a:r>
            <a:r>
              <a:rPr kumimoji="0" lang="en-US" altLang="en-US" sz="1200" b="0" i="0" u="none" strike="noStrike" cap="none" normalizeH="0" baseline="0" dirty="0">
                <a:ln>
                  <a:noFill/>
                </a:ln>
                <a:solidFill>
                  <a:srgbClr val="000000"/>
                </a:solidFill>
                <a:effectLst/>
                <a:latin typeface="Cambria" panose="02040503050406030204" pitchFamily="18" charset="0"/>
                <a:ea typeface="Times New Roman" panose="02020603050405020304" pitchFamily="18" charset="0"/>
                <a:hlinkClick r:id="rId4"/>
              </a:rPr>
              <a:t>model</a:t>
            </a:r>
            <a:r>
              <a:rPr kumimoji="0" lang="en-US" altLang="en-US" sz="1200" b="0" i="0" u="none" strike="noStrike" cap="none" normalizeH="0" baseline="0" dirty="0">
                <a:ln>
                  <a:noFill/>
                </a:ln>
                <a:solidFill>
                  <a:srgbClr val="202124"/>
                </a:solidFill>
                <a:effectLst/>
                <a:latin typeface="Cambria" panose="02040503050406030204" pitchFamily="18" charset="0"/>
                <a:ea typeface="Times New Roman" panose="02020603050405020304" pitchFamily="18" charset="0"/>
              </a:rPr>
              <a:t> and </a:t>
            </a:r>
            <a:r>
              <a:rPr kumimoji="0" lang="en-US" altLang="en-US" sz="1200" b="0" i="0" u="none" strike="noStrike" cap="none" normalizeH="0" baseline="0" dirty="0">
                <a:ln>
                  <a:noFill/>
                </a:ln>
                <a:solidFill>
                  <a:srgbClr val="000000"/>
                </a:solidFill>
                <a:effectLst/>
                <a:latin typeface="Cambria" panose="02040503050406030204" pitchFamily="18" charset="0"/>
                <a:ea typeface="Times New Roman" panose="02020603050405020304" pitchFamily="18" charset="0"/>
                <a:hlinkClick r:id="rId5"/>
              </a:rPr>
              <a:t>view</a:t>
            </a:r>
            <a:r>
              <a:rPr kumimoji="0" lang="en-US" altLang="en-US" sz="1200" b="0" i="0" u="none" strike="noStrike" cap="none" normalizeH="0" baseline="0" dirty="0">
                <a:ln>
                  <a:noFill/>
                </a:ln>
                <a:solidFill>
                  <a:srgbClr val="202124"/>
                </a:solidFill>
                <a:effectLst/>
                <a:latin typeface="Cambria" panose="02040503050406030204" pitchFamily="18" charset="0"/>
                <a:ea typeface="Times New Roman" panose="02020603050405020304" pitchFamily="18" charset="0"/>
              </a:rPr>
              <a:t> files, and then you can </a:t>
            </a:r>
            <a:r>
              <a:rPr kumimoji="0" lang="en-US" altLang="en-US" sz="1200" b="0" i="0" u="none" strike="noStrike" cap="none" normalizeH="0" baseline="0" dirty="0">
                <a:ln>
                  <a:noFill/>
                </a:ln>
                <a:solidFill>
                  <a:srgbClr val="000000"/>
                </a:solidFill>
                <a:effectLst/>
                <a:latin typeface="Cambria" panose="02040503050406030204" pitchFamily="18" charset="0"/>
                <a:ea typeface="Times New Roman" panose="02020603050405020304" pitchFamily="18" charset="0"/>
                <a:hlinkClick r:id="rId6"/>
              </a:rPr>
              <a:t>connect your project to Git</a:t>
            </a:r>
            <a:r>
              <a:rPr kumimoji="0" lang="en-US" altLang="en-US" sz="1200" b="0" i="0" u="none" strike="noStrike" cap="none" normalizeH="0" baseline="0" dirty="0">
                <a:ln>
                  <a:noFill/>
                </a:ln>
                <a:solidFill>
                  <a:srgbClr val="202124"/>
                </a:solidFill>
                <a:effectLst/>
                <a:latin typeface="Cambria" panose="02040503050406030204" pitchFamily="18" charset="0"/>
                <a:ea typeface="Times New Roman" panose="02020603050405020304" pitchFamily="18" charset="0"/>
              </a:rPr>
              <a:t> so that you can record changes to your </a:t>
            </a:r>
            <a:r>
              <a:rPr kumimoji="0" lang="en-US" altLang="en-US" sz="1200" b="0" i="0" u="none" strike="noStrike" cap="none" normalizeH="0" baseline="0" dirty="0" err="1">
                <a:ln>
                  <a:noFill/>
                </a:ln>
                <a:solidFill>
                  <a:srgbClr val="202124"/>
                </a:solidFill>
                <a:effectLst/>
                <a:latin typeface="Cambria" panose="02040503050406030204" pitchFamily="18" charset="0"/>
                <a:ea typeface="Times New Roman" panose="02020603050405020304" pitchFamily="18" charset="0"/>
              </a:rPr>
              <a:t>LookML</a:t>
            </a:r>
            <a:r>
              <a:rPr kumimoji="0" lang="en-US" altLang="en-US" sz="1200" b="0" i="0" u="none" strike="noStrike" cap="none" normalizeH="0" baseline="0" dirty="0">
                <a:ln>
                  <a:noFill/>
                </a:ln>
                <a:solidFill>
                  <a:srgbClr val="202124"/>
                </a:solidFill>
                <a:effectLst/>
                <a:latin typeface="Cambria" panose="02040503050406030204" pitchFamily="18" charset="0"/>
                <a:ea typeface="Times New Roman" panose="02020603050405020304" pitchFamily="18" charset="0"/>
              </a:rPr>
              <a:t> files and manage versions of your files.</a:t>
            </a:r>
          </a:p>
          <a:p>
            <a:pPr marL="0" marR="0" lvl="0" indent="0" algn="l" defTabSz="914400" rtl="0" eaLnBrk="0" fontAlgn="base" latinLnBrk="0" hangingPunct="0">
              <a:lnSpc>
                <a:spcPct val="100000"/>
              </a:lnSpc>
              <a:spcBef>
                <a:spcPct val="0"/>
              </a:spcBef>
              <a:spcAft>
                <a:spcPct val="0"/>
              </a:spcAft>
              <a:buClrTx/>
              <a:buSzTx/>
              <a:buFontTx/>
              <a:buNone/>
              <a:tabLst>
                <a:tab pos="457200" algn="l"/>
              </a:tabLst>
            </a:pPr>
            <a:endParaRPr kumimoji="0" lang="en-US" altLang="en-US" sz="1200" b="1" i="0" u="none" strike="noStrike" cap="none" normalizeH="0" baseline="0" dirty="0">
              <a:ln>
                <a:noFill/>
              </a:ln>
              <a:solidFill>
                <a:schemeClr val="tx1"/>
              </a:solidFill>
              <a:effectLst/>
              <a:ea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tab pos="457200" algn="l"/>
              </a:tabLst>
            </a:pPr>
            <a:r>
              <a:rPr kumimoji="0" lang="en-US" altLang="en-US" sz="1200" b="1" i="0" u="none" strike="noStrike" cap="none" normalizeH="0" baseline="0" dirty="0">
                <a:ln>
                  <a:noFill/>
                </a:ln>
                <a:solidFill>
                  <a:srgbClr val="202124"/>
                </a:solidFill>
                <a:effectLst/>
                <a:latin typeface="Cambria" panose="02040503050406030204" pitchFamily="18" charset="0"/>
                <a:ea typeface="Times New Roman" panose="02020603050405020304" pitchFamily="18" charset="0"/>
              </a:rPr>
              <a:t>Configuring a model</a:t>
            </a:r>
          </a:p>
          <a:p>
            <a:pPr marL="0" marR="0" lvl="0" indent="0" algn="l" defTabSz="914400" rtl="0" eaLnBrk="0" fontAlgn="base" latinLnBrk="0" hangingPunct="0">
              <a:lnSpc>
                <a:spcPct val="100000"/>
              </a:lnSpc>
              <a:spcBef>
                <a:spcPct val="0"/>
              </a:spcBef>
              <a:spcAft>
                <a:spcPct val="0"/>
              </a:spcAft>
              <a:buClrTx/>
              <a:buSzTx/>
              <a:buFontTx/>
              <a:buNone/>
              <a:tabLst>
                <a:tab pos="457200" algn="l"/>
              </a:tabLst>
            </a:pPr>
            <a:endParaRPr kumimoji="0" lang="en-US" altLang="en-US" sz="1200" b="1" i="0" u="none" strike="noStrike" cap="none" normalizeH="0" baseline="0" dirty="0">
              <a:ln>
                <a:noFill/>
              </a:ln>
              <a:solidFill>
                <a:schemeClr val="tx1"/>
              </a:solidFill>
              <a:effectLst/>
              <a:ea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tab pos="457200" algn="l"/>
              </a:tabLst>
            </a:pPr>
            <a:r>
              <a:rPr kumimoji="0" lang="en-US" altLang="en-US" sz="1200" b="0" i="0" u="none" strike="noStrike" cap="none" normalizeH="0" baseline="0" dirty="0">
                <a:ln>
                  <a:noFill/>
                </a:ln>
                <a:solidFill>
                  <a:srgbClr val="202124"/>
                </a:solidFill>
                <a:effectLst/>
                <a:latin typeface="Cambria" panose="02040503050406030204" pitchFamily="18" charset="0"/>
                <a:ea typeface="Times New Roman" panose="02020603050405020304" pitchFamily="18" charset="0"/>
              </a:rPr>
              <a:t>Use the </a:t>
            </a:r>
            <a:r>
              <a:rPr kumimoji="0" lang="en-US" altLang="en-US" sz="1200" b="1" i="0" u="none" strike="noStrike" cap="none" normalizeH="0" baseline="0" dirty="0">
                <a:ln>
                  <a:noFill/>
                </a:ln>
                <a:solidFill>
                  <a:srgbClr val="202124"/>
                </a:solidFill>
                <a:effectLst/>
                <a:latin typeface="Cambria" panose="02040503050406030204" pitchFamily="18" charset="0"/>
                <a:ea typeface="Times New Roman" panose="02020603050405020304" pitchFamily="18" charset="0"/>
              </a:rPr>
              <a:t>Configure New Model</a:t>
            </a:r>
            <a:r>
              <a:rPr kumimoji="0" lang="en-US" altLang="en-US" sz="1200" b="0" i="0" u="none" strike="noStrike" cap="none" normalizeH="0" baseline="0" dirty="0">
                <a:ln>
                  <a:noFill/>
                </a:ln>
                <a:solidFill>
                  <a:srgbClr val="202124"/>
                </a:solidFill>
                <a:effectLst/>
                <a:latin typeface="Cambria" panose="02040503050406030204" pitchFamily="18" charset="0"/>
                <a:ea typeface="Times New Roman" panose="02020603050405020304" pitchFamily="18" charset="0"/>
              </a:rPr>
              <a:t> button at the top of the </a:t>
            </a:r>
            <a:r>
              <a:rPr kumimoji="0" lang="en-US" altLang="en-US" sz="1200" b="1" i="0" u="none" strike="noStrike" cap="none" normalizeH="0" baseline="0" dirty="0" err="1">
                <a:ln>
                  <a:noFill/>
                </a:ln>
                <a:solidFill>
                  <a:srgbClr val="202124"/>
                </a:solidFill>
                <a:effectLst/>
                <a:latin typeface="Cambria" panose="02040503050406030204" pitchFamily="18" charset="0"/>
                <a:ea typeface="Times New Roman" panose="02020603050405020304" pitchFamily="18" charset="0"/>
              </a:rPr>
              <a:t>LookML</a:t>
            </a:r>
            <a:r>
              <a:rPr kumimoji="0" lang="en-US" altLang="en-US" sz="1200" b="1" i="0" u="none" strike="noStrike" cap="none" normalizeH="0" baseline="0" dirty="0">
                <a:ln>
                  <a:noFill/>
                </a:ln>
                <a:solidFill>
                  <a:srgbClr val="202124"/>
                </a:solidFill>
                <a:effectLst/>
                <a:latin typeface="Cambria" panose="02040503050406030204" pitchFamily="18" charset="0"/>
                <a:ea typeface="Times New Roman" panose="02020603050405020304" pitchFamily="18" charset="0"/>
              </a:rPr>
              <a:t> Projects</a:t>
            </a:r>
            <a:r>
              <a:rPr kumimoji="0" lang="en-US" altLang="en-US" sz="1200" b="0" i="0" u="none" strike="noStrike" cap="none" normalizeH="0" baseline="0" dirty="0">
                <a:ln>
                  <a:noFill/>
                </a:ln>
                <a:solidFill>
                  <a:srgbClr val="202124"/>
                </a:solidFill>
                <a:effectLst/>
                <a:latin typeface="Cambria" panose="02040503050406030204" pitchFamily="18" charset="0"/>
                <a:ea typeface="Times New Roman" panose="02020603050405020304" pitchFamily="18" charset="0"/>
              </a:rPr>
              <a:t> page to add a configuration for an existing or a planned model.</a:t>
            </a:r>
            <a:endParaRPr kumimoji="0" lang="en-US" altLang="en-US" sz="1200" b="0" i="0" u="none" strike="noStrike" cap="none" normalizeH="0" baseline="0" dirty="0">
              <a:ln>
                <a:noFill/>
              </a:ln>
              <a:solidFill>
                <a:schemeClr val="tx1"/>
              </a:solidFill>
              <a:effectLst/>
              <a:ea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tab pos="457200" algn="l"/>
              </a:tabLst>
            </a:pPr>
            <a:r>
              <a:rPr kumimoji="0" lang="en-US" altLang="en-US" sz="1200" b="0" i="0" u="none" strike="noStrike" cap="none" normalizeH="0" baseline="0" dirty="0">
                <a:ln>
                  <a:noFill/>
                </a:ln>
                <a:solidFill>
                  <a:srgbClr val="202124"/>
                </a:solidFill>
                <a:effectLst/>
                <a:latin typeface="Cambria" panose="02040503050406030204" pitchFamily="18" charset="0"/>
                <a:ea typeface="Times New Roman" panose="02020603050405020304" pitchFamily="18" charset="0"/>
              </a:rPr>
              <a:t>Configuring a model for a project that doesn't exist yet is useful if the developers have not been given either the </a:t>
            </a:r>
            <a:r>
              <a:rPr kumimoji="0" lang="en-US" altLang="en-US" sz="1200" b="0" i="0" u="none" strike="noStrike" cap="none" normalizeH="0" baseline="0" dirty="0" err="1">
                <a:ln>
                  <a:noFill/>
                </a:ln>
                <a:solidFill>
                  <a:srgbClr val="0000FF"/>
                </a:solidFill>
                <a:effectLst/>
                <a:latin typeface="Cambria" panose="02040503050406030204" pitchFamily="18" charset="0"/>
                <a:ea typeface="Times New Roman" panose="02020603050405020304" pitchFamily="18" charset="0"/>
                <a:cs typeface="Courier New" panose="02070309020205020404" pitchFamily="49" charset="0"/>
                <a:hlinkClick r:id="rId7"/>
              </a:rPr>
              <a:t>manage_models</a:t>
            </a:r>
            <a:r>
              <a:rPr kumimoji="0" lang="en-US" altLang="en-US" sz="1200" b="0" i="0" u="none" strike="noStrike" cap="none" normalizeH="0" baseline="0" dirty="0">
                <a:ln>
                  <a:noFill/>
                </a:ln>
                <a:solidFill>
                  <a:srgbClr val="202124"/>
                </a:solidFill>
                <a:effectLst/>
                <a:latin typeface="Cambria" panose="02040503050406030204" pitchFamily="18" charset="0"/>
                <a:ea typeface="Times New Roman" panose="02020603050405020304" pitchFamily="18" charset="0"/>
              </a:rPr>
              <a:t> permission or the </a:t>
            </a:r>
            <a:r>
              <a:rPr kumimoji="0" lang="en-US" altLang="en-US" sz="1200" b="0" i="0" u="none" strike="noStrike" cap="none" normalizeH="0" baseline="0" dirty="0" err="1">
                <a:ln>
                  <a:noFill/>
                </a:ln>
                <a:solidFill>
                  <a:srgbClr val="0000FF"/>
                </a:solidFill>
                <a:effectLst/>
                <a:latin typeface="Cambria" panose="02040503050406030204" pitchFamily="18" charset="0"/>
                <a:ea typeface="Times New Roman" panose="02020603050405020304" pitchFamily="18" charset="0"/>
                <a:cs typeface="Courier New" panose="02070309020205020404" pitchFamily="49" charset="0"/>
                <a:hlinkClick r:id="rId8"/>
              </a:rPr>
              <a:t>manage_project_models</a:t>
            </a:r>
            <a:r>
              <a:rPr kumimoji="0" lang="en-US" altLang="en-US" sz="1200" b="0" i="0" u="none" strike="noStrike" cap="none" normalizeH="0" baseline="0" dirty="0">
                <a:ln>
                  <a:noFill/>
                </a:ln>
                <a:solidFill>
                  <a:srgbClr val="202124"/>
                </a:solidFill>
                <a:effectLst/>
                <a:latin typeface="Cambria" panose="02040503050406030204" pitchFamily="18" charset="0"/>
                <a:ea typeface="Times New Roman" panose="02020603050405020304" pitchFamily="18" charset="0"/>
              </a:rPr>
              <a:t> permission, as described on the </a:t>
            </a:r>
            <a:r>
              <a:rPr kumimoji="0" lang="en-US" altLang="en-US" sz="1200" b="0" i="0" u="none" strike="noStrike" cap="none" normalizeH="0" baseline="0" dirty="0">
                <a:ln>
                  <a:noFill/>
                </a:ln>
                <a:solidFill>
                  <a:srgbClr val="000000"/>
                </a:solidFill>
                <a:effectLst/>
                <a:latin typeface="Cambria" panose="02040503050406030204" pitchFamily="18" charset="0"/>
                <a:ea typeface="Times New Roman" panose="02020603050405020304" pitchFamily="18" charset="0"/>
                <a:hlinkClick r:id="rId9"/>
              </a:rPr>
              <a:t>Generating a model</a:t>
            </a:r>
            <a:r>
              <a:rPr kumimoji="0" lang="en-US" altLang="en-US" sz="1200" b="0" i="0" u="none" strike="noStrike" cap="none" normalizeH="0" baseline="0" dirty="0">
                <a:ln>
                  <a:noFill/>
                </a:ln>
                <a:solidFill>
                  <a:srgbClr val="202124"/>
                </a:solidFill>
                <a:effectLst/>
                <a:latin typeface="Cambria" panose="02040503050406030204" pitchFamily="18" charset="0"/>
                <a:ea typeface="Times New Roman" panose="02020603050405020304" pitchFamily="18" charset="0"/>
              </a:rPr>
              <a:t> documentation page. If you configure the model for the developers, then they will be able to run queries as soon as they generate or create the model file. </a:t>
            </a:r>
            <a:endParaRPr kumimoji="0" lang="en-US" altLang="en-US" sz="12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457200" algn="l"/>
              </a:tabLst>
            </a:pPr>
            <a:endParaRPr kumimoji="0" lang="en-US" altLang="en-US" sz="1200" b="0" i="0" u="none" strike="noStrike" cap="none" normalizeH="0" baseline="0" dirty="0">
              <a:ln>
                <a:noFill/>
              </a:ln>
              <a:solidFill>
                <a:schemeClr val="tx1"/>
              </a:solidFill>
              <a:effectLst/>
              <a:latin typeface="Arial" panose="020B0604020202020204" pitchFamily="34" charset="0"/>
            </a:endParaRPr>
          </a:p>
          <a:p>
            <a:endParaRPr lang="en-IN" sz="1200" dirty="0"/>
          </a:p>
        </p:txBody>
      </p:sp>
      <p:sp>
        <p:nvSpPr>
          <p:cNvPr id="3" name="Rectangle 2">
            <a:extLst>
              <a:ext uri="{FF2B5EF4-FFF2-40B4-BE49-F238E27FC236}">
                <a16:creationId xmlns:a16="http://schemas.microsoft.com/office/drawing/2014/main" id="{14F0D7F8-7697-BFAA-6CE5-50CBF62C6C52}"/>
              </a:ext>
            </a:extLst>
          </p:cNvPr>
          <p:cNvSpPr>
            <a:spLocks noChangeArrowheads="1"/>
          </p:cNvSpPr>
          <p:nvPr/>
        </p:nvSpPr>
        <p:spPr bwMode="auto">
          <a:xfrm>
            <a:off x="0" y="54197"/>
            <a:ext cx="184731" cy="34880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25392" rIns="91440" bIns="45720" numCol="1" anchor="ctr" anchorCtr="0" compatLnSpc="1">
            <a:prstTxWarp prst="textNoShape">
              <a:avLst/>
            </a:prstTxWarp>
            <a:spAutoFit/>
          </a:bodyPr>
          <a:lstStyle>
            <a:lvl1pPr eaLnBrk="0" fontAlgn="base" hangingPunct="0">
              <a:spcBef>
                <a:spcPct val="0"/>
              </a:spcBef>
              <a:spcAft>
                <a:spcPct val="0"/>
              </a:spcAft>
              <a:tabLst>
                <a:tab pos="457200" algn="l"/>
              </a:tabLst>
              <a:defRPr>
                <a:solidFill>
                  <a:schemeClr val="tx1"/>
                </a:solidFill>
                <a:latin typeface="Arial" panose="020B0604020202020204" pitchFamily="34" charset="0"/>
              </a:defRPr>
            </a:lvl1pPr>
            <a:lvl2pPr eaLnBrk="0" fontAlgn="base" hangingPunct="0">
              <a:spcBef>
                <a:spcPct val="0"/>
              </a:spcBef>
              <a:spcAft>
                <a:spcPct val="0"/>
              </a:spcAft>
              <a:tabLst>
                <a:tab pos="457200" algn="l"/>
              </a:tabLst>
              <a:defRPr>
                <a:solidFill>
                  <a:schemeClr val="tx1"/>
                </a:solidFill>
                <a:latin typeface="Arial" panose="020B0604020202020204" pitchFamily="34" charset="0"/>
              </a:defRPr>
            </a:lvl2pPr>
            <a:lvl3pPr eaLnBrk="0" fontAlgn="base" hangingPunct="0">
              <a:spcBef>
                <a:spcPct val="0"/>
              </a:spcBef>
              <a:spcAft>
                <a:spcPct val="0"/>
              </a:spcAft>
              <a:tabLst>
                <a:tab pos="457200" algn="l"/>
              </a:tabLst>
              <a:defRPr>
                <a:solidFill>
                  <a:schemeClr val="tx1"/>
                </a:solidFill>
                <a:latin typeface="Arial" panose="020B0604020202020204" pitchFamily="34" charset="0"/>
              </a:defRPr>
            </a:lvl3pPr>
            <a:lvl4pPr eaLnBrk="0" fontAlgn="base" hangingPunct="0">
              <a:spcBef>
                <a:spcPct val="0"/>
              </a:spcBef>
              <a:spcAft>
                <a:spcPct val="0"/>
              </a:spcAft>
              <a:tabLst>
                <a:tab pos="457200" algn="l"/>
              </a:tabLst>
              <a:defRPr>
                <a:solidFill>
                  <a:schemeClr val="tx1"/>
                </a:solidFill>
                <a:latin typeface="Arial" panose="020B0604020202020204" pitchFamily="34" charset="0"/>
              </a:defRPr>
            </a:lvl4pPr>
            <a:lvl5pPr eaLnBrk="0" fontAlgn="base" hangingPunct="0">
              <a:spcBef>
                <a:spcPct val="0"/>
              </a:spcBef>
              <a:spcAft>
                <a:spcPct val="0"/>
              </a:spcAft>
              <a:tabLst>
                <a:tab pos="457200" algn="l"/>
              </a:tabLst>
              <a:defRPr>
                <a:solidFill>
                  <a:schemeClr val="tx1"/>
                </a:solidFill>
                <a:latin typeface="Arial" panose="020B0604020202020204" pitchFamily="34" charset="0"/>
              </a:defRPr>
            </a:lvl5pPr>
            <a:lvl6pPr eaLnBrk="0" fontAlgn="base" hangingPunct="0">
              <a:spcBef>
                <a:spcPct val="0"/>
              </a:spcBef>
              <a:spcAft>
                <a:spcPct val="0"/>
              </a:spcAft>
              <a:tabLst>
                <a:tab pos="457200" algn="l"/>
              </a:tabLst>
              <a:defRPr>
                <a:solidFill>
                  <a:schemeClr val="tx1"/>
                </a:solidFill>
                <a:latin typeface="Arial" panose="020B0604020202020204" pitchFamily="34" charset="0"/>
              </a:defRPr>
            </a:lvl6pPr>
            <a:lvl7pPr eaLnBrk="0" fontAlgn="base" hangingPunct="0">
              <a:spcBef>
                <a:spcPct val="0"/>
              </a:spcBef>
              <a:spcAft>
                <a:spcPct val="0"/>
              </a:spcAft>
              <a:tabLst>
                <a:tab pos="457200" algn="l"/>
              </a:tabLst>
              <a:defRPr>
                <a:solidFill>
                  <a:schemeClr val="tx1"/>
                </a:solidFill>
                <a:latin typeface="Arial" panose="020B0604020202020204" pitchFamily="34" charset="0"/>
              </a:defRPr>
            </a:lvl7pPr>
            <a:lvl8pPr eaLnBrk="0" fontAlgn="base" hangingPunct="0">
              <a:spcBef>
                <a:spcPct val="0"/>
              </a:spcBef>
              <a:spcAft>
                <a:spcPct val="0"/>
              </a:spcAft>
              <a:tabLst>
                <a:tab pos="457200" algn="l"/>
              </a:tabLst>
              <a:defRPr>
                <a:solidFill>
                  <a:schemeClr val="tx1"/>
                </a:solidFill>
                <a:latin typeface="Arial" panose="020B0604020202020204" pitchFamily="34" charset="0"/>
              </a:defRPr>
            </a:lvl8pPr>
            <a:lvl9pPr eaLnBrk="0" fontAlgn="base" hangingPunct="0">
              <a:spcBef>
                <a:spcPct val="0"/>
              </a:spcBef>
              <a:spcAft>
                <a:spcPct val="0"/>
              </a:spcAft>
              <a:tabLst>
                <a:tab pos="457200" algn="l"/>
              </a:tabLs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tab pos="457200" algn="l"/>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5121" name="Picture 4">
            <a:extLst>
              <a:ext uri="{FF2B5EF4-FFF2-40B4-BE49-F238E27FC236}">
                <a16:creationId xmlns:a16="http://schemas.microsoft.com/office/drawing/2014/main" id="{0641C379-C2F2-3A06-899E-C5A06684697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647761" y="1789965"/>
            <a:ext cx="6087039" cy="3432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108422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30B81DC1-89AC-20FF-C8F7-ABBDB7536168}"/>
              </a:ext>
            </a:extLst>
          </p:cNvPr>
          <p:cNvPicPr>
            <a:picLocks noChangeAspect="1"/>
          </p:cNvPicPr>
          <p:nvPr/>
        </p:nvPicPr>
        <p:blipFill rotWithShape="1">
          <a:blip r:embed="rId2">
            <a:extLst>
              <a:ext uri="{28A0092B-C50C-407E-A947-70E740481C1C}">
                <a14:useLocalDpi xmlns:a14="http://schemas.microsoft.com/office/drawing/2010/main" val="0"/>
              </a:ext>
            </a:extLst>
          </a:blip>
          <a:srcRect r="1" b="1876"/>
          <a:stretch/>
        </p:blipFill>
        <p:spPr>
          <a:xfrm>
            <a:off x="126673" y="119551"/>
            <a:ext cx="11938653" cy="6618898"/>
          </a:xfrm>
          <a:prstGeom prst="rect">
            <a:avLst/>
          </a:prstGeom>
          <a:solidFill>
            <a:schemeClr val="accent4"/>
          </a:solidFill>
        </p:spPr>
      </p:pic>
      <p:pic>
        <p:nvPicPr>
          <p:cNvPr id="4" name="Picture 3" descr="A white background with black text">
            <a:extLst>
              <a:ext uri="{FF2B5EF4-FFF2-40B4-BE49-F238E27FC236}">
                <a16:creationId xmlns:a16="http://schemas.microsoft.com/office/drawing/2014/main" id="{492F51BD-CF25-A7CF-8BBD-BC97F59918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1207" y="3933209"/>
            <a:ext cx="4366638" cy="2629128"/>
          </a:xfrm>
          <a:prstGeom prst="rect">
            <a:avLst/>
          </a:prstGeom>
          <a:solidFill>
            <a:schemeClr val="accent4"/>
          </a:solidFill>
        </p:spPr>
      </p:pic>
    </p:spTree>
    <p:extLst>
      <p:ext uri="{BB962C8B-B14F-4D97-AF65-F5344CB8AC3E}">
        <p14:creationId xmlns:p14="http://schemas.microsoft.com/office/powerpoint/2010/main" val="127525618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up of a yellow square&#10;&#10;Description automatically generated">
            <a:extLst>
              <a:ext uri="{FF2B5EF4-FFF2-40B4-BE49-F238E27FC236}">
                <a16:creationId xmlns:a16="http://schemas.microsoft.com/office/drawing/2014/main" id="{60E61091-E525-3F9E-B7D2-C87DEDA55843}"/>
              </a:ext>
            </a:extLst>
          </p:cNvPr>
          <p:cNvPicPr>
            <a:picLocks noChangeAspect="1"/>
          </p:cNvPicPr>
          <p:nvPr/>
        </p:nvPicPr>
        <p:blipFill rotWithShape="1">
          <a:blip r:embed="rId2">
            <a:extLst>
              <a:ext uri="{28A0092B-C50C-407E-A947-70E740481C1C}">
                <a14:useLocalDpi xmlns:a14="http://schemas.microsoft.com/office/drawing/2010/main" val="0"/>
              </a:ext>
            </a:extLst>
          </a:blip>
          <a:srcRect t="5487" b="3520"/>
          <a:stretch/>
        </p:blipFill>
        <p:spPr>
          <a:xfrm>
            <a:off x="431345" y="133018"/>
            <a:ext cx="11329307" cy="5798766"/>
          </a:xfrm>
          <a:prstGeom prst="rect">
            <a:avLst/>
          </a:prstGeom>
        </p:spPr>
      </p:pic>
      <p:sp>
        <p:nvSpPr>
          <p:cNvPr id="6" name="TextBox 5">
            <a:extLst>
              <a:ext uri="{FF2B5EF4-FFF2-40B4-BE49-F238E27FC236}">
                <a16:creationId xmlns:a16="http://schemas.microsoft.com/office/drawing/2014/main" id="{41EED7C1-310D-FDDA-F5D0-DDCC99454134}"/>
              </a:ext>
            </a:extLst>
          </p:cNvPr>
          <p:cNvSpPr txBox="1"/>
          <p:nvPr/>
        </p:nvSpPr>
        <p:spPr>
          <a:xfrm>
            <a:off x="1002352" y="4205822"/>
            <a:ext cx="8561294" cy="1938992"/>
          </a:xfrm>
          <a:prstGeom prst="rect">
            <a:avLst/>
          </a:prstGeom>
          <a:noFill/>
        </p:spPr>
        <p:txBody>
          <a:bodyPr wrap="square" rtlCol="0">
            <a:spAutoFit/>
          </a:bodyPr>
          <a:lstStyle/>
          <a:p>
            <a:r>
              <a:rPr lang="en-US" sz="2000" b="1" u="sng" dirty="0">
                <a:latin typeface="NouvelR" pitchFamily="2" charset="0"/>
                <a:ea typeface="Cambria" panose="02040503050406030204" pitchFamily="18" charset="0"/>
              </a:rPr>
              <a:t>Explore Syntax:</a:t>
            </a:r>
          </a:p>
          <a:p>
            <a:endParaRPr lang="en-US" sz="2000" b="1" u="sng" dirty="0">
              <a:latin typeface="NouvelR" pitchFamily="2" charset="0"/>
              <a:ea typeface="Cambria" panose="02040503050406030204" pitchFamily="18" charset="0"/>
            </a:endParaRPr>
          </a:p>
          <a:p>
            <a:r>
              <a:rPr lang="en-US" sz="1600" b="1" dirty="0">
                <a:latin typeface="Cambria" panose="02040503050406030204" pitchFamily="18" charset="0"/>
                <a:ea typeface="Cambria" panose="02040503050406030204" pitchFamily="18" charset="0"/>
              </a:rPr>
              <a:t>#explore: </a:t>
            </a:r>
            <a:r>
              <a:rPr lang="en-US" sz="1600" dirty="0">
                <a:latin typeface="Cambria" panose="02040503050406030204" pitchFamily="18" charset="0"/>
                <a:ea typeface="Cambria" panose="02040503050406030204" pitchFamily="18" charset="0"/>
              </a:rPr>
              <a:t>users {</a:t>
            </a:r>
          </a:p>
          <a:p>
            <a:r>
              <a:rPr lang="en-US" sz="1600" dirty="0">
                <a:latin typeface="Cambria" panose="02040503050406030204" pitchFamily="18" charset="0"/>
                <a:ea typeface="Cambria" panose="02040503050406030204" pitchFamily="18" charset="0"/>
              </a:rPr>
              <a:t>}</a:t>
            </a:r>
          </a:p>
          <a:p>
            <a:r>
              <a:rPr lang="en-US" sz="1600" b="1" dirty="0">
                <a:latin typeface="Cambria" panose="02040503050406030204" pitchFamily="18" charset="0"/>
                <a:ea typeface="Cambria" panose="02040503050406030204" pitchFamily="18" charset="0"/>
              </a:rPr>
              <a:t>#explore: </a:t>
            </a:r>
            <a:r>
              <a:rPr lang="en-US" sz="1600" dirty="0">
                <a:latin typeface="Cambria" panose="02040503050406030204" pitchFamily="18" charset="0"/>
                <a:ea typeface="Cambria" panose="02040503050406030204" pitchFamily="18" charset="0"/>
              </a:rPr>
              <a:t>events {</a:t>
            </a:r>
          </a:p>
          <a:p>
            <a:r>
              <a:rPr lang="en-US" sz="1600" dirty="0">
                <a:latin typeface="Cambria" panose="02040503050406030204" pitchFamily="18" charset="0"/>
                <a:ea typeface="Cambria" panose="02040503050406030204" pitchFamily="18" charset="0"/>
              </a:rPr>
              <a:t>  from: </a:t>
            </a:r>
            <a:r>
              <a:rPr lang="en-US" sz="1600" dirty="0" err="1">
                <a:latin typeface="Cambria" panose="02040503050406030204" pitchFamily="18" charset="0"/>
                <a:ea typeface="Cambria" panose="02040503050406030204" pitchFamily="18" charset="0"/>
              </a:rPr>
              <a:t>user_events</a:t>
            </a:r>
            <a:endParaRPr lang="en-US" sz="1600" dirty="0">
              <a:latin typeface="Cambria" panose="02040503050406030204" pitchFamily="18" charset="0"/>
              <a:ea typeface="Cambria" panose="02040503050406030204" pitchFamily="18" charset="0"/>
            </a:endParaRPr>
          </a:p>
          <a:p>
            <a:r>
              <a:rPr lang="en-US" sz="1600" dirty="0">
                <a:latin typeface="Cambria" panose="02040503050406030204" pitchFamily="18" charset="0"/>
                <a:ea typeface="Cambria" panose="02040503050406030204" pitchFamily="18" charset="0"/>
              </a:rPr>
              <a:t>} (Special Rules : explore names must be unique within a given mode)</a:t>
            </a:r>
            <a:endParaRPr lang="en-IN" sz="1600"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264122857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a:extLst>
              <a:ext uri="{FF2B5EF4-FFF2-40B4-BE49-F238E27FC236}">
                <a16:creationId xmlns:a16="http://schemas.microsoft.com/office/drawing/2014/main" id="{3FC052D5-513C-711B-89D8-7D625FCDDC54}"/>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03182" y="875197"/>
            <a:ext cx="4777381" cy="4937862"/>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4FF50E97-2FC2-9E8C-E717-EE6156022462}"/>
              </a:ext>
            </a:extLst>
          </p:cNvPr>
          <p:cNvSpPr txBox="1"/>
          <p:nvPr/>
        </p:nvSpPr>
        <p:spPr>
          <a:xfrm>
            <a:off x="5894962" y="1984443"/>
            <a:ext cx="5458838" cy="4192520"/>
          </a:xfrm>
          <a:prstGeom prst="rect">
            <a:avLst/>
          </a:prstGeom>
        </p:spPr>
        <p:txBody>
          <a:bodyPr vert="horz" lIns="91440" tIns="45720" rIns="91440" bIns="45720" rtlCol="0">
            <a:normAutofit/>
          </a:bodyPr>
          <a:lstStyle/>
          <a:p>
            <a:pPr marL="0" marR="0" lvl="0" indent="-228600" fontAlgn="base">
              <a:lnSpc>
                <a:spcPct val="90000"/>
              </a:lnSpc>
              <a:spcBef>
                <a:spcPct val="0"/>
              </a:spcBef>
              <a:spcAft>
                <a:spcPts val="600"/>
              </a:spcAft>
              <a:buClrTx/>
              <a:buSzTx/>
              <a:buFont typeface="Arial" panose="020B0604020202020204" pitchFamily="34" charset="0"/>
              <a:buChar char="•"/>
              <a:tabLst/>
            </a:pPr>
            <a:r>
              <a:rPr lang="en-US" b="0" i="0" dirty="0">
                <a:effectLst/>
                <a:latin typeface="Cambria" panose="02040503050406030204" pitchFamily="18" charset="0"/>
                <a:ea typeface="Cambria" panose="02040503050406030204" pitchFamily="18" charset="0"/>
              </a:rPr>
              <a:t>How the project is set up, and the specific contents of its files, determines what users see and how they can interact with Looker.</a:t>
            </a:r>
            <a:endParaRPr kumimoji="0" lang="en-US" altLang="en-US" b="0" i="0" u="none" strike="noStrike" cap="none" normalizeH="0" baseline="0" dirty="0">
              <a:ln>
                <a:noFill/>
              </a:ln>
              <a:effectLst/>
              <a:latin typeface="Cambria" panose="02040503050406030204" pitchFamily="18" charset="0"/>
              <a:ea typeface="Cambria" panose="02040503050406030204" pitchFamily="18" charset="0"/>
            </a:endParaRPr>
          </a:p>
          <a:p>
            <a:pPr marL="0" marR="0" lvl="0" indent="-228600" fontAlgn="base">
              <a:lnSpc>
                <a:spcPct val="90000"/>
              </a:lnSpc>
              <a:spcBef>
                <a:spcPct val="0"/>
              </a:spcBef>
              <a:spcAft>
                <a:spcPts val="600"/>
              </a:spcAft>
              <a:buClrTx/>
              <a:buSzTx/>
              <a:buFont typeface="Arial" panose="020B0604020202020204" pitchFamily="34" charset="0"/>
              <a:buChar char="•"/>
              <a:tabLst/>
            </a:pPr>
            <a:endParaRPr lang="en-US" altLang="en-US" dirty="0">
              <a:latin typeface="Cambria" panose="02040503050406030204" pitchFamily="18" charset="0"/>
              <a:ea typeface="Cambria" panose="02040503050406030204" pitchFamily="18" charset="0"/>
            </a:endParaRPr>
          </a:p>
          <a:p>
            <a:pPr marL="0" marR="0" lvl="0" indent="-228600" fontAlgn="base">
              <a:lnSpc>
                <a:spcPct val="90000"/>
              </a:lnSpc>
              <a:spcBef>
                <a:spcPct val="0"/>
              </a:spcBef>
              <a:spcAft>
                <a:spcPts val="600"/>
              </a:spcAft>
              <a:buClrTx/>
              <a:buSzTx/>
              <a:buFont typeface="Arial" panose="020B0604020202020204" pitchFamily="34" charset="0"/>
              <a:buChar char="•"/>
              <a:tabLst/>
            </a:pPr>
            <a:endParaRPr kumimoji="0" lang="en-US" altLang="en-US" b="0" i="0" u="none" strike="noStrike" cap="none" normalizeH="0" baseline="0" dirty="0">
              <a:ln>
                <a:noFill/>
              </a:ln>
              <a:effectLst/>
              <a:latin typeface="Cambria" panose="02040503050406030204" pitchFamily="18" charset="0"/>
              <a:ea typeface="Cambria" panose="02040503050406030204" pitchFamily="18" charset="0"/>
            </a:endParaRPr>
          </a:p>
          <a:p>
            <a:pPr marL="0" marR="0" lvl="0" indent="-228600" fontAlgn="base">
              <a:lnSpc>
                <a:spcPct val="90000"/>
              </a:lnSpc>
              <a:spcBef>
                <a:spcPct val="0"/>
              </a:spcBef>
              <a:spcAft>
                <a:spcPts val="600"/>
              </a:spcAft>
              <a:buClrTx/>
              <a:buSzTx/>
              <a:buFont typeface="Arial" panose="020B0604020202020204" pitchFamily="34" charset="0"/>
              <a:buChar char="•"/>
              <a:tabLst/>
            </a:pPr>
            <a:endParaRPr lang="en-US" altLang="en-US" dirty="0">
              <a:latin typeface="Cambria" panose="02040503050406030204" pitchFamily="18" charset="0"/>
              <a:ea typeface="Cambria" panose="02040503050406030204" pitchFamily="18" charset="0"/>
            </a:endParaRPr>
          </a:p>
          <a:p>
            <a:pPr marL="114300" marR="0" lvl="0" indent="-342900" fontAlgn="base">
              <a:lnSpc>
                <a:spcPct val="90000"/>
              </a:lnSpc>
              <a:spcBef>
                <a:spcPct val="0"/>
              </a:spcBef>
              <a:spcAft>
                <a:spcPts val="600"/>
              </a:spcAft>
              <a:buClrTx/>
              <a:buSzTx/>
              <a:buFont typeface="+mj-lt"/>
              <a:buAutoNum type="arabicPeriod"/>
              <a:tabLst/>
            </a:pPr>
            <a:r>
              <a:rPr kumimoji="0" lang="en-US" altLang="en-US" b="0" i="0" u="none" strike="noStrike" cap="none" normalizeH="0" baseline="0" dirty="0">
                <a:ln>
                  <a:noFill/>
                </a:ln>
                <a:effectLst/>
                <a:latin typeface="Cambria" panose="02040503050406030204" pitchFamily="18" charset="0"/>
                <a:ea typeface="Cambria" panose="02040503050406030204" pitchFamily="18" charset="0"/>
              </a:rPr>
              <a:t>The Explore panel in the </a:t>
            </a:r>
            <a:r>
              <a:rPr kumimoji="0" lang="en-US" altLang="en-US" b="0" i="0" u="none" strike="noStrike" cap="none" normalizeH="0" baseline="0" dirty="0">
                <a:ln>
                  <a:noFill/>
                </a:ln>
                <a:effectLst/>
                <a:latin typeface="Cambria" panose="02040503050406030204" pitchFamily="18" charset="0"/>
                <a:ea typeface="Cambria" panose="02040503050406030204" pitchFamily="18" charset="0"/>
                <a:hlinkClick r:id="rId3"/>
              </a:rPr>
              <a:t>left navigation panel</a:t>
            </a:r>
            <a:r>
              <a:rPr kumimoji="0" lang="en-US" altLang="en-US" b="0" i="0" u="none" strike="noStrike" cap="none" normalizeH="0" baseline="0" dirty="0">
                <a:ln>
                  <a:noFill/>
                </a:ln>
                <a:effectLst/>
                <a:latin typeface="Cambria" panose="02040503050406030204" pitchFamily="18" charset="0"/>
                <a:ea typeface="Cambria" panose="02040503050406030204" pitchFamily="18" charset="0"/>
              </a:rPr>
              <a:t> is organized by </a:t>
            </a:r>
            <a:r>
              <a:rPr kumimoji="0" lang="en-US" altLang="en-US" b="0" i="0" u="none" strike="noStrike" cap="none" normalizeH="0" baseline="0" dirty="0">
                <a:ln>
                  <a:noFill/>
                </a:ln>
                <a:effectLst/>
                <a:latin typeface="Cambria" panose="02040503050406030204" pitchFamily="18" charset="0"/>
                <a:ea typeface="Cambria" panose="02040503050406030204" pitchFamily="18" charset="0"/>
                <a:hlinkClick r:id="rId4"/>
              </a:rPr>
              <a:t>model</a:t>
            </a:r>
            <a:r>
              <a:rPr kumimoji="0" lang="en-US" altLang="en-US" b="0" i="0" u="none" strike="noStrike" cap="none" normalizeH="0" baseline="0" dirty="0">
                <a:ln>
                  <a:noFill/>
                </a:ln>
                <a:effectLst/>
                <a:latin typeface="Cambria" panose="02040503050406030204" pitchFamily="18" charset="0"/>
                <a:ea typeface="Cambria" panose="02040503050406030204" pitchFamily="18" charset="0"/>
              </a:rPr>
              <a:t> names. Under each model name is a list of available </a:t>
            </a:r>
            <a:r>
              <a:rPr kumimoji="0" lang="en-US" altLang="en-US" b="0" i="0" u="none" strike="noStrike" cap="none" normalizeH="0" baseline="0" dirty="0">
                <a:ln>
                  <a:noFill/>
                </a:ln>
                <a:effectLst/>
                <a:latin typeface="Cambria" panose="02040503050406030204" pitchFamily="18" charset="0"/>
                <a:ea typeface="Cambria" panose="02040503050406030204" pitchFamily="18" charset="0"/>
                <a:hlinkClick r:id="rId5"/>
              </a:rPr>
              <a:t>Explores</a:t>
            </a:r>
            <a:r>
              <a:rPr kumimoji="0" lang="en-US" altLang="en-US" b="0" i="0" u="none" strike="noStrike" cap="none" normalizeH="0" baseline="0" dirty="0">
                <a:ln>
                  <a:noFill/>
                </a:ln>
                <a:effectLst/>
                <a:latin typeface="Cambria" panose="02040503050406030204" pitchFamily="18" charset="0"/>
                <a:ea typeface="Cambria" panose="02040503050406030204" pitchFamily="18" charset="0"/>
              </a:rPr>
              <a:t> that are defined in that model.</a:t>
            </a:r>
          </a:p>
          <a:p>
            <a:pPr marL="114300" marR="0" lvl="0" indent="-342900" fontAlgn="base">
              <a:lnSpc>
                <a:spcPct val="90000"/>
              </a:lnSpc>
              <a:spcBef>
                <a:spcPct val="0"/>
              </a:spcBef>
              <a:spcAft>
                <a:spcPts val="600"/>
              </a:spcAft>
              <a:buClrTx/>
              <a:buSzTx/>
              <a:buFont typeface="+mj-lt"/>
              <a:buAutoNum type="arabicPeriod"/>
              <a:tabLst/>
            </a:pPr>
            <a:r>
              <a:rPr kumimoji="0" lang="en-US" altLang="en-US" b="0" i="0" u="none" strike="noStrike" cap="none" normalizeH="0" baseline="0" dirty="0">
                <a:ln>
                  <a:noFill/>
                </a:ln>
                <a:effectLst/>
                <a:latin typeface="Cambria" panose="02040503050406030204" pitchFamily="18" charset="0"/>
                <a:ea typeface="Cambria" panose="02040503050406030204" pitchFamily="18" charset="0"/>
              </a:rPr>
              <a:t>Users can search for a specific Explore.</a:t>
            </a:r>
          </a:p>
          <a:p>
            <a:pPr marL="114300" marR="0" lvl="0" indent="-342900" fontAlgn="base">
              <a:lnSpc>
                <a:spcPct val="90000"/>
              </a:lnSpc>
              <a:spcBef>
                <a:spcPct val="0"/>
              </a:spcBef>
              <a:spcAft>
                <a:spcPts val="600"/>
              </a:spcAft>
              <a:buClrTx/>
              <a:buSzTx/>
              <a:buFont typeface="+mj-lt"/>
              <a:buAutoNum type="arabicPeriod"/>
              <a:tabLst/>
            </a:pPr>
            <a:r>
              <a:rPr kumimoji="0" lang="en-US" altLang="en-US" b="0" i="0" u="none" strike="noStrike" cap="none" normalizeH="0" baseline="0" dirty="0">
                <a:ln>
                  <a:noFill/>
                </a:ln>
                <a:effectLst/>
                <a:latin typeface="Cambria" panose="02040503050406030204" pitchFamily="18" charset="0"/>
                <a:ea typeface="Cambria" panose="02040503050406030204" pitchFamily="18" charset="0"/>
              </a:rPr>
              <a:t>Developers can include descriptions for Explores, which users can view on hover.</a:t>
            </a:r>
          </a:p>
          <a:p>
            <a:pPr indent="-228600">
              <a:lnSpc>
                <a:spcPct val="90000"/>
              </a:lnSpc>
              <a:spcAft>
                <a:spcPts val="600"/>
              </a:spcAft>
              <a:buFont typeface="Arial" panose="020B0604020202020204" pitchFamily="34" charset="0"/>
              <a:buChar char="•"/>
            </a:pPr>
            <a:endParaRPr lang="en-US"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91240631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220" name="TextBox 1">
            <a:extLst>
              <a:ext uri="{FF2B5EF4-FFF2-40B4-BE49-F238E27FC236}">
                <a16:creationId xmlns:a16="http://schemas.microsoft.com/office/drawing/2014/main" id="{7BABA4F9-C7E4-6592-80E2-1F9BC26CA600}"/>
              </a:ext>
            </a:extLst>
          </p:cNvPr>
          <p:cNvGraphicFramePr/>
          <p:nvPr/>
        </p:nvGraphicFramePr>
        <p:xfrm>
          <a:off x="38919" y="130473"/>
          <a:ext cx="5225500" cy="62580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Picture 3" descr="A screenshot of a computer">
            <a:extLst>
              <a:ext uri="{FF2B5EF4-FFF2-40B4-BE49-F238E27FC236}">
                <a16:creationId xmlns:a16="http://schemas.microsoft.com/office/drawing/2014/main" id="{B5F0C4F0-A4D8-32E9-D821-72C20E66853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248224" y="174098"/>
            <a:ext cx="6761974" cy="6149817"/>
          </a:xfrm>
          <a:prstGeom prst="rect">
            <a:avLst/>
          </a:prstGeom>
        </p:spPr>
      </p:pic>
    </p:spTree>
    <p:extLst>
      <p:ext uri="{BB962C8B-B14F-4D97-AF65-F5344CB8AC3E}">
        <p14:creationId xmlns:p14="http://schemas.microsoft.com/office/powerpoint/2010/main" val="9503092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diagram of a blue square&#10;&#10;Description automatically generated">
            <a:extLst>
              <a:ext uri="{FF2B5EF4-FFF2-40B4-BE49-F238E27FC236}">
                <a16:creationId xmlns:a16="http://schemas.microsoft.com/office/drawing/2014/main" id="{E3CB80B7-94B6-4BAA-A06D-60B0CCABDEB5}"/>
              </a:ext>
            </a:extLst>
          </p:cNvPr>
          <p:cNvPicPr>
            <a:picLocks noChangeAspect="1"/>
          </p:cNvPicPr>
          <p:nvPr/>
        </p:nvPicPr>
        <p:blipFill rotWithShape="1">
          <a:blip r:embed="rId2">
            <a:extLst>
              <a:ext uri="{28A0092B-C50C-407E-A947-70E740481C1C}">
                <a14:useLocalDpi xmlns:a14="http://schemas.microsoft.com/office/drawing/2010/main" val="0"/>
              </a:ext>
            </a:extLst>
          </a:blip>
          <a:srcRect r="1" b="1440"/>
          <a:stretch/>
        </p:blipFill>
        <p:spPr>
          <a:xfrm>
            <a:off x="0" y="-81700"/>
            <a:ext cx="12123384" cy="6872683"/>
          </a:xfrm>
          <a:prstGeom prst="rect">
            <a:avLst/>
          </a:prstGeom>
          <a:solidFill>
            <a:schemeClr val="accent4">
              <a:lumMod val="40000"/>
              <a:lumOff val="60000"/>
            </a:schemeClr>
          </a:solidFill>
          <a:ln>
            <a:solidFill>
              <a:schemeClr val="accent4"/>
            </a:solidFill>
          </a:ln>
        </p:spPr>
      </p:pic>
      <p:sp>
        <p:nvSpPr>
          <p:cNvPr id="2" name="TextBox 1">
            <a:extLst>
              <a:ext uri="{FF2B5EF4-FFF2-40B4-BE49-F238E27FC236}">
                <a16:creationId xmlns:a16="http://schemas.microsoft.com/office/drawing/2014/main" id="{DB0F7D8C-8360-EB2E-8A39-9A5611D18848}"/>
              </a:ext>
            </a:extLst>
          </p:cNvPr>
          <p:cNvSpPr txBox="1"/>
          <p:nvPr/>
        </p:nvSpPr>
        <p:spPr>
          <a:xfrm>
            <a:off x="1057250" y="3197255"/>
            <a:ext cx="4796118" cy="1323439"/>
          </a:xfrm>
          <a:prstGeom prst="rect">
            <a:avLst/>
          </a:prstGeom>
          <a:noFill/>
        </p:spPr>
        <p:txBody>
          <a:bodyPr wrap="square" rtlCol="0">
            <a:spAutoFit/>
          </a:bodyPr>
          <a:lstStyle/>
          <a:p>
            <a:r>
              <a:rPr lang="en-IN" sz="2000" b="1" u="sng" dirty="0">
                <a:latin typeface="Cambria" panose="02040503050406030204" pitchFamily="18" charset="0"/>
                <a:ea typeface="Cambria" panose="02040503050406030204" pitchFamily="18" charset="0"/>
              </a:rPr>
              <a:t>Syntax: </a:t>
            </a:r>
          </a:p>
          <a:p>
            <a:r>
              <a:rPr lang="en-IN" sz="2000" b="0" i="0" dirty="0">
                <a:solidFill>
                  <a:srgbClr val="6997BF"/>
                </a:solidFill>
                <a:effectLst/>
                <a:latin typeface="Cambria" panose="02040503050406030204" pitchFamily="18" charset="0"/>
                <a:ea typeface="Cambria" panose="02040503050406030204" pitchFamily="18" charset="0"/>
              </a:rPr>
              <a:t>view</a:t>
            </a:r>
            <a:r>
              <a:rPr lang="en-IN" sz="2000" b="0" i="0" dirty="0">
                <a:solidFill>
                  <a:srgbClr val="0C6FFF"/>
                </a:solidFill>
                <a:effectLst/>
                <a:latin typeface="Cambria" panose="02040503050406030204" pitchFamily="18" charset="0"/>
                <a:ea typeface="Cambria" panose="02040503050406030204" pitchFamily="18" charset="0"/>
              </a:rPr>
              <a:t>:</a:t>
            </a:r>
            <a:r>
              <a:rPr lang="en-IN" sz="2000" b="0" i="0" dirty="0">
                <a:solidFill>
                  <a:srgbClr val="9AA0A6"/>
                </a:solidFill>
                <a:effectLst/>
                <a:latin typeface="Cambria" panose="02040503050406030204" pitchFamily="18" charset="0"/>
                <a:ea typeface="Cambria" panose="02040503050406030204" pitchFamily="18" charset="0"/>
              </a:rPr>
              <a:t> </a:t>
            </a:r>
            <a:r>
              <a:rPr lang="en-IN" sz="2000" b="0" i="0" dirty="0" err="1">
                <a:solidFill>
                  <a:srgbClr val="444444"/>
                </a:solidFill>
                <a:effectLst/>
                <a:latin typeface="Cambria" panose="02040503050406030204" pitchFamily="18" charset="0"/>
                <a:ea typeface="Cambria" panose="02040503050406030204" pitchFamily="18" charset="0"/>
              </a:rPr>
              <a:t>view_name</a:t>
            </a:r>
            <a:r>
              <a:rPr lang="en-IN" sz="2000" b="0" i="0" dirty="0">
                <a:solidFill>
                  <a:srgbClr val="9AA0A6"/>
                </a:solidFill>
                <a:effectLst/>
                <a:latin typeface="Cambria" panose="02040503050406030204" pitchFamily="18" charset="0"/>
                <a:ea typeface="Cambria" panose="02040503050406030204" pitchFamily="18" charset="0"/>
              </a:rPr>
              <a:t> </a:t>
            </a:r>
            <a:r>
              <a:rPr lang="en-IN" sz="2000" b="0" i="0" dirty="0">
                <a:solidFill>
                  <a:srgbClr val="0C6FFF"/>
                </a:solidFill>
                <a:effectLst/>
                <a:latin typeface="Cambria" panose="02040503050406030204" pitchFamily="18" charset="0"/>
                <a:ea typeface="Cambria" panose="02040503050406030204" pitchFamily="18" charset="0"/>
              </a:rPr>
              <a:t>{</a:t>
            </a:r>
            <a:r>
              <a:rPr lang="en-IN" sz="2000" b="0" i="0" dirty="0">
                <a:solidFill>
                  <a:srgbClr val="9AA0A6"/>
                </a:solidFill>
                <a:effectLst/>
                <a:latin typeface="Cambria" panose="02040503050406030204" pitchFamily="18" charset="0"/>
                <a:ea typeface="Cambria" panose="02040503050406030204" pitchFamily="18" charset="0"/>
              </a:rPr>
              <a:t> ... </a:t>
            </a:r>
            <a:r>
              <a:rPr lang="en-IN" sz="2000" b="0" i="0" dirty="0">
                <a:solidFill>
                  <a:srgbClr val="0C6FFF"/>
                </a:solidFill>
                <a:effectLst/>
                <a:latin typeface="Cambria" panose="02040503050406030204" pitchFamily="18" charset="0"/>
                <a:ea typeface="Cambria" panose="02040503050406030204" pitchFamily="18" charset="0"/>
              </a:rPr>
              <a:t>}</a:t>
            </a:r>
            <a:endParaRPr lang="en-IN" sz="2000" b="1" i="0" u="sng" dirty="0">
              <a:solidFill>
                <a:srgbClr val="0C6FFF"/>
              </a:solidFill>
              <a:effectLst/>
              <a:latin typeface="Cambria" panose="02040503050406030204" pitchFamily="18" charset="0"/>
              <a:ea typeface="Cambria" panose="02040503050406030204" pitchFamily="18" charset="0"/>
            </a:endParaRPr>
          </a:p>
          <a:p>
            <a:r>
              <a:rPr lang="en-IN" sz="2000" b="1" u="sng" dirty="0">
                <a:solidFill>
                  <a:srgbClr val="0C6FFF"/>
                </a:solidFill>
                <a:latin typeface="Cambria" panose="02040503050406030204" pitchFamily="18" charset="0"/>
                <a:ea typeface="Cambria" panose="02040503050406030204" pitchFamily="18" charset="0"/>
              </a:rPr>
              <a:t>Example:</a:t>
            </a:r>
          </a:p>
          <a:p>
            <a:r>
              <a:rPr kumimoji="0" lang="en-US" altLang="en-US" sz="2000" b="0" i="0" u="none" strike="noStrike" cap="none" normalizeH="0" baseline="0" dirty="0">
                <a:ln>
                  <a:noFill/>
                </a:ln>
                <a:solidFill>
                  <a:schemeClr val="tx1"/>
                </a:solidFill>
                <a:effectLst/>
                <a:latin typeface="Cambria" panose="02040503050406030204" pitchFamily="18" charset="0"/>
                <a:ea typeface="Cambria" panose="02040503050406030204" pitchFamily="18" charset="0"/>
              </a:rPr>
              <a:t>view: orders {} </a:t>
            </a:r>
            <a:endParaRPr lang="en-IN" sz="2000" b="1" u="sng" dirty="0">
              <a:latin typeface="Cambria" panose="02040503050406030204" pitchFamily="18" charset="0"/>
              <a:ea typeface="Cambria" panose="02040503050406030204" pitchFamily="18" charset="0"/>
            </a:endParaRPr>
          </a:p>
        </p:txBody>
      </p:sp>
      <p:sp>
        <p:nvSpPr>
          <p:cNvPr id="6" name="Rectangle 2">
            <a:extLst>
              <a:ext uri="{FF2B5EF4-FFF2-40B4-BE49-F238E27FC236}">
                <a16:creationId xmlns:a16="http://schemas.microsoft.com/office/drawing/2014/main" id="{552E42BD-F8E9-BC90-FF93-304518BB2282}"/>
              </a:ext>
            </a:extLst>
          </p:cNvPr>
          <p:cNvSpPr>
            <a:spLocks noChangeArrowheads="1"/>
          </p:cNvSpPr>
          <p:nvPr/>
        </p:nvSpPr>
        <p:spPr bwMode="auto">
          <a:xfrm>
            <a:off x="0" y="67017"/>
            <a:ext cx="184731" cy="3231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8" name="Rectangle 4">
            <a:extLst>
              <a:ext uri="{FF2B5EF4-FFF2-40B4-BE49-F238E27FC236}">
                <a16:creationId xmlns:a16="http://schemas.microsoft.com/office/drawing/2014/main" id="{95D13252-D645-6A8E-638E-AD09AB762767}"/>
              </a:ext>
            </a:extLst>
          </p:cNvPr>
          <p:cNvSpPr>
            <a:spLocks noChangeArrowheads="1"/>
          </p:cNvSpPr>
          <p:nvPr/>
        </p:nvSpPr>
        <p:spPr bwMode="auto">
          <a:xfrm>
            <a:off x="0" y="67017"/>
            <a:ext cx="184731" cy="3231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9" name="Rectangle 5">
            <a:extLst>
              <a:ext uri="{FF2B5EF4-FFF2-40B4-BE49-F238E27FC236}">
                <a16:creationId xmlns:a16="http://schemas.microsoft.com/office/drawing/2014/main" id="{F397DE28-3527-AE1B-0089-4A79DA4719A7}"/>
              </a:ext>
            </a:extLst>
          </p:cNvPr>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aphicFrame>
        <p:nvGraphicFramePr>
          <p:cNvPr id="25" name="TextBox 3">
            <a:extLst>
              <a:ext uri="{FF2B5EF4-FFF2-40B4-BE49-F238E27FC236}">
                <a16:creationId xmlns:a16="http://schemas.microsoft.com/office/drawing/2014/main" id="{5BDAE3A0-0A88-999A-894E-BEC1375D3D90}"/>
              </a:ext>
            </a:extLst>
          </p:cNvPr>
          <p:cNvGraphicFramePr/>
          <p:nvPr/>
        </p:nvGraphicFramePr>
        <p:xfrm>
          <a:off x="860612" y="4616822"/>
          <a:ext cx="9260541" cy="212506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1740985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3FB24EC-BB0E-E148-5819-81D6175AED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774" y="0"/>
            <a:ext cx="11953875"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Arrow: Right 1">
            <a:extLst>
              <a:ext uri="{FF2B5EF4-FFF2-40B4-BE49-F238E27FC236}">
                <a16:creationId xmlns:a16="http://schemas.microsoft.com/office/drawing/2014/main" id="{18ABA02A-EDAE-1E96-E42F-14A0DCB9A8CB}"/>
              </a:ext>
            </a:extLst>
          </p:cNvPr>
          <p:cNvSpPr/>
          <p:nvPr/>
        </p:nvSpPr>
        <p:spPr>
          <a:xfrm>
            <a:off x="2089337" y="4331634"/>
            <a:ext cx="483534" cy="28519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138A755F-0358-B150-4A49-C92E4ACFCE44}"/>
              </a:ext>
            </a:extLst>
          </p:cNvPr>
          <p:cNvSpPr txBox="1"/>
          <p:nvPr/>
        </p:nvSpPr>
        <p:spPr>
          <a:xfrm>
            <a:off x="2572871" y="4212619"/>
            <a:ext cx="1299882" cy="523220"/>
          </a:xfrm>
          <a:prstGeom prst="rect">
            <a:avLst/>
          </a:prstGeom>
          <a:noFill/>
        </p:spPr>
        <p:txBody>
          <a:bodyPr wrap="square" rtlCol="0">
            <a:spAutoFit/>
          </a:bodyPr>
          <a:lstStyle/>
          <a:p>
            <a:r>
              <a:rPr lang="en-IN" sz="2800" b="1" dirty="0"/>
              <a:t>Views</a:t>
            </a:r>
          </a:p>
        </p:txBody>
      </p:sp>
    </p:spTree>
    <p:extLst>
      <p:ext uri="{BB962C8B-B14F-4D97-AF65-F5344CB8AC3E}">
        <p14:creationId xmlns:p14="http://schemas.microsoft.com/office/powerpoint/2010/main" val="255423541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diagram of a computer&#10;&#10;Description automatically generated">
            <a:extLst>
              <a:ext uri="{FF2B5EF4-FFF2-40B4-BE49-F238E27FC236}">
                <a16:creationId xmlns:a16="http://schemas.microsoft.com/office/drawing/2014/main" id="{DC08F0CD-3662-A752-9814-0FD4179A9EBB}"/>
              </a:ext>
            </a:extLst>
          </p:cNvPr>
          <p:cNvPicPr>
            <a:picLocks noChangeAspect="1"/>
          </p:cNvPicPr>
          <p:nvPr/>
        </p:nvPicPr>
        <p:blipFill rotWithShape="1">
          <a:blip r:embed="rId2">
            <a:extLst>
              <a:ext uri="{28A0092B-C50C-407E-A947-70E740481C1C}">
                <a14:useLocalDpi xmlns:a14="http://schemas.microsoft.com/office/drawing/2010/main" val="0"/>
              </a:ext>
            </a:extLst>
          </a:blip>
          <a:srcRect t="5615" b="3795"/>
          <a:stretch/>
        </p:blipFill>
        <p:spPr>
          <a:xfrm>
            <a:off x="579528" y="473829"/>
            <a:ext cx="11561922" cy="5917827"/>
          </a:xfrm>
          <a:prstGeom prst="rect">
            <a:avLst/>
          </a:prstGeom>
        </p:spPr>
      </p:pic>
      <p:sp>
        <p:nvSpPr>
          <p:cNvPr id="5" name="Rectangle 2">
            <a:extLst>
              <a:ext uri="{FF2B5EF4-FFF2-40B4-BE49-F238E27FC236}">
                <a16:creationId xmlns:a16="http://schemas.microsoft.com/office/drawing/2014/main" id="{002A0C92-EEAD-CD74-C7C0-F297D196E5D8}"/>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49617566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F83C3E1-9F12-F133-7802-52C83F3AA247}"/>
              </a:ext>
            </a:extLst>
          </p:cNvPr>
          <p:cNvSpPr txBox="1"/>
          <p:nvPr/>
        </p:nvSpPr>
        <p:spPr>
          <a:xfrm>
            <a:off x="236105" y="412790"/>
            <a:ext cx="7189694" cy="6832640"/>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sng" strike="noStrike" cap="none" normalizeH="0" baseline="0" dirty="0">
                <a:ln>
                  <a:noFill/>
                </a:ln>
                <a:solidFill>
                  <a:srgbClr val="202124"/>
                </a:solidFill>
                <a:effectLst/>
                <a:latin typeface="NouvelR" pitchFamily="2" charset="0"/>
              </a:rPr>
              <a:t>Definition of Dimension:</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1400" b="0" i="0" u="none" strike="noStrike" cap="none" normalizeH="0" baseline="0" dirty="0">
                <a:ln>
                  <a:noFill/>
                </a:ln>
                <a:solidFill>
                  <a:srgbClr val="202124"/>
                </a:solidFill>
                <a:effectLst/>
                <a:latin typeface="Cambria" panose="02040503050406030204" pitchFamily="18" charset="0"/>
                <a:ea typeface="Cambria" panose="02040503050406030204" pitchFamily="18" charset="0"/>
              </a:rPr>
              <a:t>The </a:t>
            </a:r>
            <a:r>
              <a:rPr lang="en-US" altLang="en-US" sz="1400" dirty="0">
                <a:solidFill>
                  <a:srgbClr val="202124"/>
                </a:solidFill>
                <a:latin typeface="Cambria" panose="02040503050406030204" pitchFamily="18" charset="0"/>
                <a:ea typeface="Cambria" panose="02040503050406030204" pitchFamily="18" charset="0"/>
              </a:rPr>
              <a:t>dimension parameter </a:t>
            </a:r>
            <a:r>
              <a:rPr kumimoji="0" lang="en-US" altLang="en-US" sz="1400" b="0" i="0" u="none" strike="noStrike" cap="none" normalizeH="0" baseline="0" dirty="0">
                <a:ln>
                  <a:noFill/>
                </a:ln>
                <a:solidFill>
                  <a:srgbClr val="202124"/>
                </a:solidFill>
                <a:effectLst/>
                <a:latin typeface="Cambria" panose="02040503050406030204" pitchFamily="18" charset="0"/>
                <a:ea typeface="Cambria" panose="02040503050406030204" pitchFamily="18" charset="0"/>
              </a:rPr>
              <a:t>declares a new dimension and specifies a name for that dimension. The name must meet the following requirements:</a:t>
            </a:r>
            <a:endParaRPr kumimoji="0" lang="en-US" altLang="en-US" sz="1400" b="0" i="0" u="none" strike="noStrike" cap="none" normalizeH="0" baseline="0" dirty="0">
              <a:ln>
                <a:noFill/>
              </a:ln>
              <a:solidFill>
                <a:schemeClr val="tx1"/>
              </a:solidFill>
              <a:effectLst/>
              <a:latin typeface="Cambria" panose="02040503050406030204" pitchFamily="18" charset="0"/>
              <a:ea typeface="Cambria" panose="02040503050406030204" pitchFamily="18" charset="0"/>
            </a:endParaRPr>
          </a:p>
          <a:p>
            <a:pPr marL="285750" marR="0" lvl="0" indent="-285750" algn="l" defTabSz="914400" rtl="0" eaLnBrk="0" fontAlgn="base" latinLnBrk="0" hangingPunct="0">
              <a:lnSpc>
                <a:spcPct val="150000"/>
              </a:lnSpc>
              <a:spcBef>
                <a:spcPct val="0"/>
              </a:spcBef>
              <a:spcAft>
                <a:spcPct val="0"/>
              </a:spcAft>
              <a:buClrTx/>
              <a:buSzTx/>
              <a:buFont typeface="Wingdings" panose="05000000000000000000" pitchFamily="2" charset="2"/>
              <a:buChar char="v"/>
              <a:tabLst/>
            </a:pPr>
            <a:r>
              <a:rPr kumimoji="0" lang="en-US" altLang="en-US" sz="1400" b="0" i="0" u="none" strike="noStrike" cap="none" normalizeH="0" baseline="0" dirty="0">
                <a:ln>
                  <a:noFill/>
                </a:ln>
                <a:solidFill>
                  <a:srgbClr val="202124"/>
                </a:solidFill>
                <a:effectLst/>
                <a:latin typeface="Cambria" panose="02040503050406030204" pitchFamily="18" charset="0"/>
                <a:ea typeface="Cambria" panose="02040503050406030204" pitchFamily="18" charset="0"/>
              </a:rPr>
              <a:t>It must be unique within any given view.</a:t>
            </a:r>
          </a:p>
          <a:p>
            <a:pPr marL="285750" marR="0" lvl="0" indent="-285750" algn="l" defTabSz="914400" rtl="0" eaLnBrk="0" fontAlgn="base" latinLnBrk="0" hangingPunct="0">
              <a:lnSpc>
                <a:spcPct val="150000"/>
              </a:lnSpc>
              <a:spcBef>
                <a:spcPct val="0"/>
              </a:spcBef>
              <a:spcAft>
                <a:spcPct val="0"/>
              </a:spcAft>
              <a:buClrTx/>
              <a:buSzTx/>
              <a:buFont typeface="Wingdings" panose="05000000000000000000" pitchFamily="2" charset="2"/>
              <a:buChar char="v"/>
              <a:tabLst/>
            </a:pPr>
            <a:r>
              <a:rPr kumimoji="0" lang="en-US" altLang="en-US" sz="1400" b="0" i="0" u="none" strike="noStrike" cap="none" normalizeH="0" baseline="0" dirty="0">
                <a:ln>
                  <a:noFill/>
                </a:ln>
                <a:solidFill>
                  <a:srgbClr val="202124"/>
                </a:solidFill>
                <a:effectLst/>
                <a:latin typeface="Cambria" panose="02040503050406030204" pitchFamily="18" charset="0"/>
                <a:ea typeface="Cambria" panose="02040503050406030204" pitchFamily="18" charset="0"/>
              </a:rPr>
              <a:t>It must consist of characters a through z, 0 through 9, or _. The dimension name is case-sensitive. Because of this, we recommend using a consistent lowercase name for all </a:t>
            </a:r>
            <a:r>
              <a:rPr kumimoji="0" lang="en-US" altLang="en-US" sz="1400" b="0" i="0" u="none" strike="noStrike" cap="none" normalizeH="0" baseline="0" dirty="0" err="1">
                <a:ln>
                  <a:noFill/>
                </a:ln>
                <a:solidFill>
                  <a:srgbClr val="202124"/>
                </a:solidFill>
                <a:effectLst/>
                <a:latin typeface="Cambria" panose="02040503050406030204" pitchFamily="18" charset="0"/>
                <a:ea typeface="Cambria" panose="02040503050406030204" pitchFamily="18" charset="0"/>
              </a:rPr>
              <a:t>LookML</a:t>
            </a:r>
            <a:r>
              <a:rPr kumimoji="0" lang="en-US" altLang="en-US" sz="1400" b="0" i="0" u="none" strike="noStrike" cap="none" normalizeH="0" baseline="0" dirty="0">
                <a:ln>
                  <a:noFill/>
                </a:ln>
                <a:solidFill>
                  <a:srgbClr val="202124"/>
                </a:solidFill>
                <a:effectLst/>
                <a:latin typeface="Cambria" panose="02040503050406030204" pitchFamily="18" charset="0"/>
                <a:ea typeface="Cambria" panose="02040503050406030204" pitchFamily="18" charset="0"/>
              </a:rPr>
              <a:t> objects, including dimensions.</a:t>
            </a:r>
          </a:p>
          <a:p>
            <a:pPr marL="285750" marR="0" lvl="0" indent="-285750" algn="l" defTabSz="914400" rtl="0" eaLnBrk="0" fontAlgn="base" latinLnBrk="0" hangingPunct="0">
              <a:lnSpc>
                <a:spcPct val="150000"/>
              </a:lnSpc>
              <a:spcBef>
                <a:spcPct val="0"/>
              </a:spcBef>
              <a:spcAft>
                <a:spcPct val="0"/>
              </a:spcAft>
              <a:buClrTx/>
              <a:buSzTx/>
              <a:buFont typeface="Wingdings" panose="05000000000000000000" pitchFamily="2" charset="2"/>
              <a:buChar char="v"/>
              <a:tabLst/>
            </a:pPr>
            <a:r>
              <a:rPr kumimoji="0" lang="en-US" altLang="en-US" sz="1400" b="0" i="0" u="none" strike="noStrike" cap="none" normalizeH="0" baseline="0" dirty="0">
                <a:ln>
                  <a:noFill/>
                </a:ln>
                <a:solidFill>
                  <a:srgbClr val="202124"/>
                </a:solidFill>
                <a:effectLst/>
                <a:latin typeface="Cambria" panose="02040503050406030204" pitchFamily="18" charset="0"/>
                <a:ea typeface="Cambria" panose="02040503050406030204" pitchFamily="18" charset="0"/>
              </a:rPr>
              <a:t>It must start with a letter.</a:t>
            </a:r>
            <a:endParaRPr kumimoji="0" lang="en-US" altLang="en-US" b="1" i="0" u="sng" strike="noStrike" cap="none" normalizeH="0" baseline="0" dirty="0">
              <a:ln>
                <a:noFill/>
              </a:ln>
              <a:solidFill>
                <a:schemeClr val="tx1"/>
              </a:solidFill>
              <a:effectLst/>
              <a:latin typeface="NouvelR" pitchFamily="2" charset="0"/>
            </a:endParaRPr>
          </a:p>
          <a:p>
            <a:pPr eaLnBrk="0" fontAlgn="base" hangingPunct="0">
              <a:lnSpc>
                <a:spcPct val="150000"/>
              </a:lnSpc>
              <a:spcBef>
                <a:spcPct val="0"/>
              </a:spcBef>
              <a:spcAft>
                <a:spcPct val="0"/>
              </a:spcAft>
            </a:pPr>
            <a:r>
              <a:rPr kumimoji="0" lang="en-US" altLang="en-US" b="1" i="0" u="sng" strike="noStrike" cap="none" normalizeH="0" baseline="0" dirty="0">
                <a:ln>
                  <a:noFill/>
                </a:ln>
                <a:solidFill>
                  <a:schemeClr val="tx1"/>
                </a:solidFill>
                <a:effectLst/>
                <a:latin typeface="NouvelR" pitchFamily="2" charset="0"/>
              </a:rPr>
              <a:t>Code Sample of Dimension:</a:t>
            </a:r>
            <a:br>
              <a:rPr kumimoji="0" lang="en-US" altLang="en-US" b="0" i="0" u="none" strike="noStrike" cap="none" normalizeH="0" baseline="0" dirty="0">
                <a:ln>
                  <a:noFill/>
                </a:ln>
                <a:solidFill>
                  <a:schemeClr val="tx1"/>
                </a:solidFill>
                <a:effectLst/>
                <a:latin typeface="Arial" panose="020B0604020202020204" pitchFamily="34" charset="0"/>
              </a:rPr>
            </a:br>
            <a:r>
              <a:rPr kumimoji="0" lang="en-US" altLang="en-US" sz="1400" b="0" i="0" u="none" strike="noStrike" cap="none" normalizeH="0" baseline="0" dirty="0">
                <a:ln>
                  <a:noFill/>
                </a:ln>
                <a:solidFill>
                  <a:srgbClr val="202124"/>
                </a:solidFill>
                <a:effectLst/>
                <a:latin typeface="Cambria" panose="02040503050406030204" pitchFamily="18" charset="0"/>
                <a:ea typeface="Cambria" panose="02040503050406030204" pitchFamily="18" charset="0"/>
              </a:rPr>
              <a:t>Create an </a:t>
            </a:r>
            <a:r>
              <a:rPr kumimoji="0" lang="en-US" altLang="en-US" sz="1400" b="0" i="0" u="none" strike="noStrike" cap="none" normalizeH="0" baseline="0" dirty="0">
                <a:ln>
                  <a:noFill/>
                </a:ln>
                <a:solidFill>
                  <a:schemeClr val="tx1"/>
                </a:solidFill>
                <a:effectLst/>
                <a:latin typeface="Cambria" panose="02040503050406030204" pitchFamily="18" charset="0"/>
                <a:ea typeface="Cambria" panose="02040503050406030204" pitchFamily="18" charset="0"/>
              </a:rPr>
              <a:t>id</a:t>
            </a:r>
            <a:r>
              <a:rPr kumimoji="0" lang="en-US" altLang="en-US" sz="1400" b="0" i="0" u="none" strike="noStrike" cap="none" normalizeH="0" baseline="0" dirty="0">
                <a:ln>
                  <a:noFill/>
                </a:ln>
                <a:solidFill>
                  <a:srgbClr val="202124"/>
                </a:solidFill>
                <a:effectLst/>
                <a:latin typeface="Cambria" panose="02040503050406030204" pitchFamily="18" charset="0"/>
                <a:ea typeface="Cambria" panose="02040503050406030204" pitchFamily="18" charset="0"/>
              </a:rPr>
              <a:t> and a </a:t>
            </a:r>
            <a:r>
              <a:rPr kumimoji="0" lang="en-US" altLang="en-US" sz="1400" b="0" i="0" u="none" strike="noStrike" cap="none" normalizeH="0" baseline="0" dirty="0" err="1">
                <a:ln>
                  <a:noFill/>
                </a:ln>
                <a:solidFill>
                  <a:schemeClr val="tx1"/>
                </a:solidFill>
                <a:effectLst/>
                <a:latin typeface="Cambria" panose="02040503050406030204" pitchFamily="18" charset="0"/>
                <a:ea typeface="Cambria" panose="02040503050406030204" pitchFamily="18" charset="0"/>
              </a:rPr>
              <a:t>supplier_name</a:t>
            </a:r>
            <a:r>
              <a:rPr kumimoji="0" lang="en-US" altLang="en-US" sz="1400" b="0" i="0" u="none" strike="noStrike" cap="none" normalizeH="0" baseline="0" dirty="0">
                <a:ln>
                  <a:noFill/>
                </a:ln>
                <a:solidFill>
                  <a:srgbClr val="202124"/>
                </a:solidFill>
                <a:effectLst/>
                <a:latin typeface="Cambria" panose="02040503050406030204" pitchFamily="18" charset="0"/>
                <a:ea typeface="Cambria" panose="02040503050406030204" pitchFamily="18" charset="0"/>
              </a:rPr>
              <a:t> dimension in a view named </a:t>
            </a:r>
            <a:r>
              <a:rPr kumimoji="0" lang="en-US" altLang="en-US" sz="1400" b="0" i="0" u="none" strike="noStrike" cap="none" normalizeH="0" baseline="0" dirty="0">
                <a:ln>
                  <a:noFill/>
                </a:ln>
                <a:solidFill>
                  <a:schemeClr val="tx1"/>
                </a:solidFill>
                <a:effectLst/>
                <a:latin typeface="Cambria" panose="02040503050406030204" pitchFamily="18" charset="0"/>
                <a:ea typeface="Cambria" panose="02040503050406030204" pitchFamily="18" charset="0"/>
              </a:rPr>
              <a:t>products</a:t>
            </a:r>
            <a:r>
              <a:rPr kumimoji="0" lang="en-US" altLang="en-US" sz="1400" b="0" i="0" u="none" strike="noStrike" cap="none" normalizeH="0" baseline="0" dirty="0">
                <a:ln>
                  <a:noFill/>
                </a:ln>
                <a:solidFill>
                  <a:srgbClr val="202124"/>
                </a:solidFill>
                <a:effectLst/>
                <a:latin typeface="Cambria" panose="02040503050406030204" pitchFamily="18" charset="0"/>
                <a:ea typeface="Cambria" panose="02040503050406030204" pitchFamily="18" charset="0"/>
              </a:rPr>
              <a:t>:</a:t>
            </a:r>
            <a:r>
              <a:rPr kumimoji="0" lang="en-US" altLang="en-US" sz="1400" b="0" i="0" u="none" strike="noStrike" cap="none" normalizeH="0" baseline="0" dirty="0">
                <a:ln>
                  <a:noFill/>
                </a:ln>
                <a:solidFill>
                  <a:schemeClr val="tx1"/>
                </a:solidFill>
                <a:effectLst/>
                <a:latin typeface="Cambria" panose="02040503050406030204" pitchFamily="18" charset="0"/>
                <a:ea typeface="Cambria" panose="02040503050406030204" pitchFamily="18" charset="0"/>
              </a:rPr>
              <a:t> </a:t>
            </a:r>
            <a:endParaRPr lang="en-US" altLang="en-US" sz="1400" dirty="0">
              <a:solidFill>
                <a:srgbClr val="202124"/>
              </a:solidFill>
              <a:latin typeface="Cambria" panose="02040503050406030204" pitchFamily="18" charset="0"/>
              <a:ea typeface="Cambria" panose="02040503050406030204" pitchFamily="18" charset="0"/>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1400" b="0" i="0" u="none" strike="noStrike" cap="none" normalizeH="0" baseline="0" dirty="0">
                <a:ln>
                  <a:noFill/>
                </a:ln>
                <a:solidFill>
                  <a:schemeClr val="tx1"/>
                </a:solidFill>
                <a:effectLst/>
                <a:latin typeface="Cambria" panose="02040503050406030204" pitchFamily="18" charset="0"/>
                <a:ea typeface="Cambria" panose="02040503050406030204" pitchFamily="18" charset="0"/>
              </a:rPr>
              <a:t>view: products {</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1400" b="0" i="0" u="none" strike="noStrike" cap="none" normalizeH="0" baseline="0" dirty="0">
                <a:ln>
                  <a:noFill/>
                </a:ln>
                <a:solidFill>
                  <a:schemeClr val="tx1"/>
                </a:solidFill>
                <a:effectLst/>
                <a:latin typeface="Cambria" panose="02040503050406030204" pitchFamily="18" charset="0"/>
                <a:ea typeface="Cambria" panose="02040503050406030204" pitchFamily="18" charset="0"/>
              </a:rPr>
              <a:t>  dimension: id {</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1400" b="0" i="0" u="none" strike="noStrike" cap="none" normalizeH="0" baseline="0" dirty="0">
                <a:ln>
                  <a:noFill/>
                </a:ln>
                <a:solidFill>
                  <a:schemeClr val="tx1"/>
                </a:solidFill>
                <a:effectLst/>
                <a:latin typeface="Cambria" panose="02040503050406030204" pitchFamily="18" charset="0"/>
                <a:ea typeface="Cambria" panose="02040503050406030204" pitchFamily="18" charset="0"/>
              </a:rPr>
              <a:t>    </a:t>
            </a:r>
            <a:r>
              <a:rPr kumimoji="0" lang="en-US" altLang="en-US" sz="1400" b="0" i="0" u="none" strike="noStrike" cap="none" normalizeH="0" baseline="0" dirty="0" err="1">
                <a:ln>
                  <a:noFill/>
                </a:ln>
                <a:solidFill>
                  <a:schemeClr val="tx1"/>
                </a:solidFill>
                <a:effectLst/>
                <a:latin typeface="Cambria" panose="02040503050406030204" pitchFamily="18" charset="0"/>
                <a:ea typeface="Cambria" panose="02040503050406030204" pitchFamily="18" charset="0"/>
              </a:rPr>
              <a:t>primary_key</a:t>
            </a:r>
            <a:r>
              <a:rPr kumimoji="0" lang="en-US" altLang="en-US" sz="1400" b="0" i="0" u="none" strike="noStrike" cap="none" normalizeH="0" baseline="0" dirty="0">
                <a:ln>
                  <a:noFill/>
                </a:ln>
                <a:solidFill>
                  <a:schemeClr val="tx1"/>
                </a:solidFill>
                <a:effectLst/>
                <a:latin typeface="Cambria" panose="02040503050406030204" pitchFamily="18" charset="0"/>
                <a:ea typeface="Cambria" panose="02040503050406030204" pitchFamily="18" charset="0"/>
              </a:rPr>
              <a:t>: yes</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1400" b="0" i="0" u="none" strike="noStrike" cap="none" normalizeH="0" baseline="0" dirty="0">
                <a:ln>
                  <a:noFill/>
                </a:ln>
                <a:solidFill>
                  <a:schemeClr val="tx1"/>
                </a:solidFill>
                <a:effectLst/>
                <a:latin typeface="Cambria" panose="02040503050406030204" pitchFamily="18" charset="0"/>
                <a:ea typeface="Cambria" panose="02040503050406030204" pitchFamily="18" charset="0"/>
              </a:rPr>
              <a:t>    </a:t>
            </a:r>
            <a:r>
              <a:rPr kumimoji="0" lang="en-US" altLang="en-US" sz="1400" b="0" i="0" u="none" strike="noStrike" cap="none" normalizeH="0" baseline="0" dirty="0" err="1">
                <a:ln>
                  <a:noFill/>
                </a:ln>
                <a:solidFill>
                  <a:schemeClr val="tx1"/>
                </a:solidFill>
                <a:effectLst/>
                <a:latin typeface="Cambria" panose="02040503050406030204" pitchFamily="18" charset="0"/>
                <a:ea typeface="Cambria" panose="02040503050406030204" pitchFamily="18" charset="0"/>
              </a:rPr>
              <a:t>sql</a:t>
            </a:r>
            <a:r>
              <a:rPr kumimoji="0" lang="en-US" altLang="en-US" sz="1400" b="0" i="0" u="none" strike="noStrike" cap="none" normalizeH="0" baseline="0" dirty="0">
                <a:ln>
                  <a:noFill/>
                </a:ln>
                <a:solidFill>
                  <a:schemeClr val="tx1"/>
                </a:solidFill>
                <a:effectLst/>
                <a:latin typeface="Cambria" panose="02040503050406030204" pitchFamily="18" charset="0"/>
                <a:ea typeface="Cambria" panose="02040503050406030204" pitchFamily="18" charset="0"/>
              </a:rPr>
              <a:t>: ${TABLE}.id ;;</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1400" b="0" i="0" u="none" strike="noStrike" cap="none" normalizeH="0" baseline="0" dirty="0">
                <a:ln>
                  <a:noFill/>
                </a:ln>
                <a:solidFill>
                  <a:schemeClr val="tx1"/>
                </a:solidFill>
                <a:effectLst/>
                <a:latin typeface="Cambria" panose="02040503050406030204" pitchFamily="18" charset="0"/>
                <a:ea typeface="Cambria" panose="02040503050406030204" pitchFamily="18" charset="0"/>
              </a:rPr>
              <a:t>  }</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1400" b="0" i="0" u="none" strike="noStrike" cap="none" normalizeH="0" baseline="0" dirty="0">
                <a:ln>
                  <a:noFill/>
                </a:ln>
                <a:solidFill>
                  <a:schemeClr val="tx1"/>
                </a:solidFill>
                <a:effectLst/>
                <a:latin typeface="Cambria" panose="02040503050406030204" pitchFamily="18" charset="0"/>
                <a:ea typeface="Cambria" panose="02040503050406030204" pitchFamily="18" charset="0"/>
              </a:rPr>
              <a:t>  dimension: </a:t>
            </a:r>
            <a:r>
              <a:rPr kumimoji="0" lang="en-US" altLang="en-US" sz="1400" b="0" i="0" u="none" strike="noStrike" cap="none" normalizeH="0" baseline="0" dirty="0" err="1">
                <a:ln>
                  <a:noFill/>
                </a:ln>
                <a:solidFill>
                  <a:schemeClr val="tx1"/>
                </a:solidFill>
                <a:effectLst/>
                <a:latin typeface="Cambria" panose="02040503050406030204" pitchFamily="18" charset="0"/>
                <a:ea typeface="Cambria" panose="02040503050406030204" pitchFamily="18" charset="0"/>
              </a:rPr>
              <a:t>supplier_name</a:t>
            </a:r>
            <a:r>
              <a:rPr kumimoji="0" lang="en-US" altLang="en-US" sz="1400" b="0" i="0" u="none" strike="noStrike" cap="none" normalizeH="0" baseline="0" dirty="0">
                <a:ln>
                  <a:noFill/>
                </a:ln>
                <a:solidFill>
                  <a:schemeClr val="tx1"/>
                </a:solidFill>
                <a:effectLst/>
                <a:latin typeface="Cambria" panose="02040503050406030204" pitchFamily="18" charset="0"/>
                <a:ea typeface="Cambria" panose="02040503050406030204" pitchFamily="18" charset="0"/>
              </a:rPr>
              <a:t> {</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1400" b="0" i="0" u="none" strike="noStrike" cap="none" normalizeH="0" baseline="0" dirty="0">
                <a:ln>
                  <a:noFill/>
                </a:ln>
                <a:solidFill>
                  <a:schemeClr val="tx1"/>
                </a:solidFill>
                <a:effectLst/>
                <a:latin typeface="Cambria" panose="02040503050406030204" pitchFamily="18" charset="0"/>
                <a:ea typeface="Cambria" panose="02040503050406030204" pitchFamily="18" charset="0"/>
              </a:rPr>
              <a:t>    </a:t>
            </a:r>
            <a:r>
              <a:rPr kumimoji="0" lang="en-US" altLang="en-US" sz="1400" b="0" i="0" u="none" strike="noStrike" cap="none" normalizeH="0" baseline="0" dirty="0" err="1">
                <a:ln>
                  <a:noFill/>
                </a:ln>
                <a:solidFill>
                  <a:schemeClr val="tx1"/>
                </a:solidFill>
                <a:effectLst/>
                <a:latin typeface="Cambria" panose="02040503050406030204" pitchFamily="18" charset="0"/>
                <a:ea typeface="Cambria" panose="02040503050406030204" pitchFamily="18" charset="0"/>
              </a:rPr>
              <a:t>sql</a:t>
            </a:r>
            <a:r>
              <a:rPr kumimoji="0" lang="en-US" altLang="en-US" sz="1400" b="0" i="0" u="none" strike="noStrike" cap="none" normalizeH="0" baseline="0" dirty="0">
                <a:ln>
                  <a:noFill/>
                </a:ln>
                <a:solidFill>
                  <a:schemeClr val="tx1"/>
                </a:solidFill>
                <a:effectLst/>
                <a:latin typeface="Cambria" panose="02040503050406030204" pitchFamily="18" charset="0"/>
                <a:ea typeface="Cambria" panose="02040503050406030204" pitchFamily="18" charset="0"/>
              </a:rPr>
              <a:t>: ${TABLE}.</a:t>
            </a:r>
            <a:r>
              <a:rPr kumimoji="0" lang="en-US" altLang="en-US" sz="1400" b="0" i="0" u="none" strike="noStrike" cap="none" normalizeH="0" baseline="0" dirty="0" err="1">
                <a:ln>
                  <a:noFill/>
                </a:ln>
                <a:solidFill>
                  <a:schemeClr val="tx1"/>
                </a:solidFill>
                <a:effectLst/>
                <a:latin typeface="Cambria" panose="02040503050406030204" pitchFamily="18" charset="0"/>
                <a:ea typeface="Cambria" panose="02040503050406030204" pitchFamily="18" charset="0"/>
              </a:rPr>
              <a:t>supplier_name</a:t>
            </a:r>
            <a:r>
              <a:rPr kumimoji="0" lang="en-US" altLang="en-US" sz="1400" b="0" i="0" u="none" strike="noStrike" cap="none" normalizeH="0" baseline="0" dirty="0">
                <a:ln>
                  <a:noFill/>
                </a:ln>
                <a:solidFill>
                  <a:schemeClr val="tx1"/>
                </a:solidFill>
                <a:effectLst/>
                <a:latin typeface="Cambria" panose="02040503050406030204" pitchFamily="18" charset="0"/>
                <a:ea typeface="Cambria" panose="02040503050406030204" pitchFamily="18" charset="0"/>
              </a:rPr>
              <a:t> ;;</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1400" b="0" i="0" u="none" strike="noStrike" cap="none" normalizeH="0" baseline="0" dirty="0">
                <a:ln>
                  <a:noFill/>
                </a:ln>
                <a:solidFill>
                  <a:schemeClr val="tx1"/>
                </a:solidFill>
                <a:effectLst/>
                <a:latin typeface="Cambria" panose="02040503050406030204" pitchFamily="18" charset="0"/>
                <a:ea typeface="Cambria" panose="02040503050406030204" pitchFamily="18" charset="0"/>
              </a:rPr>
              <a:t>  }</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1400" b="0" i="0" u="none" strike="noStrike" cap="none" normalizeH="0" baseline="0" dirty="0">
                <a:ln>
                  <a:noFill/>
                </a:ln>
                <a:solidFill>
                  <a:schemeClr val="tx1"/>
                </a:solidFill>
                <a:effectLst/>
                <a:latin typeface="Cambria" panose="02040503050406030204" pitchFamily="18" charset="0"/>
                <a:ea typeface="Cambria" panose="02040503050406030204" pitchFamily="18"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0" i="0" u="none" strike="noStrike" cap="none" normalizeH="0" baseline="0" dirty="0">
              <a:ln>
                <a:noFill/>
              </a:ln>
              <a:solidFill>
                <a:srgbClr val="202124"/>
              </a:solidFill>
              <a:effectLst/>
              <a:latin typeface="Roboto" panose="02000000000000000000" pitchFamily="2"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0" i="0" u="none" strike="noStrike" cap="none" normalizeH="0" baseline="0" dirty="0">
              <a:ln>
                <a:noFill/>
              </a:ln>
              <a:solidFill>
                <a:srgbClr val="202124"/>
              </a:solidFill>
              <a:effectLst/>
              <a:latin typeface="Roboto" panose="02000000000000000000" pitchFamily="2"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IN" sz="1200" dirty="0"/>
          </a:p>
        </p:txBody>
      </p:sp>
      <p:sp>
        <p:nvSpPr>
          <p:cNvPr id="4" name="Rectangle 1">
            <a:extLst>
              <a:ext uri="{FF2B5EF4-FFF2-40B4-BE49-F238E27FC236}">
                <a16:creationId xmlns:a16="http://schemas.microsoft.com/office/drawing/2014/main" id="{FA8F7A5A-2086-A7D8-C150-93766261B6F9}"/>
              </a:ext>
            </a:extLst>
          </p:cNvPr>
          <p:cNvSpPr>
            <a:spLocks noChangeArrowheads="1"/>
          </p:cNvSpPr>
          <p:nvPr/>
        </p:nvSpPr>
        <p:spPr bwMode="auto">
          <a:xfrm>
            <a:off x="0"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Rectangle 3">
            <a:extLst>
              <a:ext uri="{FF2B5EF4-FFF2-40B4-BE49-F238E27FC236}">
                <a16:creationId xmlns:a16="http://schemas.microsoft.com/office/drawing/2014/main" id="{A4AC88E0-09DD-80B8-6EA9-40931C20B646}"/>
              </a:ext>
            </a:extLst>
          </p:cNvPr>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5826977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68" name="Rectangle 167">
            <a:extLst>
              <a:ext uri="{FF2B5EF4-FFF2-40B4-BE49-F238E27FC236}">
                <a16:creationId xmlns:a16="http://schemas.microsoft.com/office/drawing/2014/main" id="{47942995-B07F-4636-9A06-C6A104B260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DB51F9BD-BE84-E504-9F1A-7C664C8DBFC9}"/>
              </a:ext>
            </a:extLst>
          </p:cNvPr>
          <p:cNvSpPr txBox="1"/>
          <p:nvPr/>
        </p:nvSpPr>
        <p:spPr>
          <a:xfrm>
            <a:off x="972780" y="2311400"/>
            <a:ext cx="4036334" cy="2387600"/>
          </a:xfrm>
          <a:prstGeom prst="rect">
            <a:avLst/>
          </a:prstGeom>
        </p:spPr>
        <p:txBody>
          <a:bodyPr vert="horz" lIns="91440" tIns="45720" rIns="91440" bIns="45720" rtlCol="0" anchor="t">
            <a:normAutofit fontScale="92500"/>
          </a:bodyPr>
          <a:lstStyle/>
          <a:p>
            <a:pPr fontAlgn="b">
              <a:lnSpc>
                <a:spcPct val="90000"/>
              </a:lnSpc>
              <a:spcBef>
                <a:spcPct val="0"/>
              </a:spcBef>
              <a:spcAft>
                <a:spcPts val="600"/>
              </a:spcAft>
            </a:pPr>
            <a:r>
              <a:rPr lang="en-US" sz="7200" b="1" u="none" strike="noStrike" kern="1200">
                <a:solidFill>
                  <a:schemeClr val="tx1"/>
                </a:solidFill>
                <a:effectLst/>
                <a:latin typeface="NouvelR" pitchFamily="2" charset="0"/>
                <a:ea typeface="+mj-ea"/>
                <a:cs typeface="+mj-cs"/>
              </a:rPr>
              <a:t>Table of Contents </a:t>
            </a:r>
            <a:endParaRPr lang="en-US" sz="7200" b="1" i="0" u="none" strike="noStrike" kern="1200" dirty="0">
              <a:solidFill>
                <a:schemeClr val="tx1"/>
              </a:solidFill>
              <a:effectLst/>
              <a:latin typeface="NouvelR" pitchFamily="2" charset="0"/>
              <a:ea typeface="+mj-ea"/>
              <a:cs typeface="+mj-cs"/>
            </a:endParaRPr>
          </a:p>
        </p:txBody>
      </p:sp>
      <p:grpSp>
        <p:nvGrpSpPr>
          <p:cNvPr id="170" name="Group 169">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984992"/>
            <a:ext cx="731521" cy="673460"/>
            <a:chOff x="3940602" y="308034"/>
            <a:chExt cx="2116791" cy="3428999"/>
          </a:xfrm>
          <a:solidFill>
            <a:schemeClr val="accent4"/>
          </a:solidFill>
        </p:grpSpPr>
        <p:sp>
          <p:nvSpPr>
            <p:cNvPr id="171" name="Rectangle 170">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Rectangle 171">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Rectangle 172">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5" name="Rectangle 174">
            <a:extLst>
              <a:ext uri="{FF2B5EF4-FFF2-40B4-BE49-F238E27FC236}">
                <a16:creationId xmlns:a16="http://schemas.microsoft.com/office/drawing/2014/main" id="{B81933D1-5615-42C7-9C0B-4EB7105CC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Rectangle 176">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391886"/>
            <a:ext cx="6009366" cy="601707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1">
            <a:extLst>
              <a:ext uri="{FF2B5EF4-FFF2-40B4-BE49-F238E27FC236}">
                <a16:creationId xmlns:a16="http://schemas.microsoft.com/office/drawing/2014/main" id="{32F29FAF-C31B-99F5-069D-401EDAA1F0D0}"/>
              </a:ext>
            </a:extLst>
          </p:cNvPr>
          <p:cNvSpPr>
            <a:spLocks noChangeArrowheads="1"/>
          </p:cNvSpPr>
          <p:nvPr/>
        </p:nvSpPr>
        <p:spPr bwMode="auto">
          <a:xfrm>
            <a:off x="3309938" y="18542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graphicFrame>
        <p:nvGraphicFramePr>
          <p:cNvPr id="5" name="Table 4">
            <a:extLst>
              <a:ext uri="{FF2B5EF4-FFF2-40B4-BE49-F238E27FC236}">
                <a16:creationId xmlns:a16="http://schemas.microsoft.com/office/drawing/2014/main" id="{FA12047C-1D7A-7801-C04D-459F092CCD9E}"/>
              </a:ext>
            </a:extLst>
          </p:cNvPr>
          <p:cNvGraphicFramePr>
            <a:graphicFrameLocks noGrp="1"/>
          </p:cNvGraphicFramePr>
          <p:nvPr>
            <p:extLst>
              <p:ext uri="{D42A27DB-BD31-4B8C-83A1-F6EECF244321}">
                <p14:modId xmlns:p14="http://schemas.microsoft.com/office/powerpoint/2010/main" val="3599204624"/>
              </p:ext>
            </p:extLst>
          </p:nvPr>
        </p:nvGraphicFramePr>
        <p:xfrm>
          <a:off x="5981894" y="648611"/>
          <a:ext cx="5470133" cy="5503628"/>
        </p:xfrm>
        <a:graphic>
          <a:graphicData uri="http://schemas.openxmlformats.org/drawingml/2006/table">
            <a:tbl>
              <a:tblPr>
                <a:tableStyleId>{D113A9D2-9D6B-4929-AA2D-F23B5EE8CBE7}</a:tableStyleId>
              </a:tblPr>
              <a:tblGrid>
                <a:gridCol w="5470133">
                  <a:extLst>
                    <a:ext uri="{9D8B030D-6E8A-4147-A177-3AD203B41FA5}">
                      <a16:colId xmlns:a16="http://schemas.microsoft.com/office/drawing/2014/main" val="133855429"/>
                    </a:ext>
                  </a:extLst>
                </a:gridCol>
              </a:tblGrid>
              <a:tr h="5182353">
                <a:tc>
                  <a:txBody>
                    <a:bodyPr/>
                    <a:lstStyle/>
                    <a:p>
                      <a:pPr marL="342900" lvl="0" indent="-342900" algn="l">
                        <a:lnSpc>
                          <a:spcPct val="107000"/>
                        </a:lnSpc>
                        <a:spcAft>
                          <a:spcPts val="800"/>
                        </a:spcAft>
                        <a:buFont typeface="+mj-lt"/>
                        <a:buAutoNum type="arabicPeriod"/>
                        <a:tabLst>
                          <a:tab pos="457200" algn="l"/>
                        </a:tabLst>
                      </a:pPr>
                      <a:r>
                        <a:rPr lang="en-US" sz="2000" b="1" dirty="0" err="1">
                          <a:solidFill>
                            <a:schemeClr val="bg1"/>
                          </a:solidFill>
                          <a:effectLst/>
                        </a:rPr>
                        <a:t>LookML</a:t>
                      </a:r>
                      <a:r>
                        <a:rPr lang="en-US" sz="2000" b="1" dirty="0">
                          <a:solidFill>
                            <a:schemeClr val="bg1"/>
                          </a:solidFill>
                          <a:effectLst/>
                        </a:rPr>
                        <a:t> Overview</a:t>
                      </a:r>
                    </a:p>
                    <a:p>
                      <a:pPr marL="342900" lvl="0" indent="-342900" algn="l">
                        <a:lnSpc>
                          <a:spcPct val="107000"/>
                        </a:lnSpc>
                        <a:spcAft>
                          <a:spcPts val="800"/>
                        </a:spcAft>
                        <a:buFont typeface="+mj-lt"/>
                        <a:buAutoNum type="arabicPeriod"/>
                        <a:tabLst>
                          <a:tab pos="457200" algn="l"/>
                        </a:tabLst>
                      </a:pPr>
                      <a:r>
                        <a:rPr lang="en-US" sz="2000" b="1" dirty="0" err="1">
                          <a:solidFill>
                            <a:schemeClr val="bg1"/>
                          </a:solidFill>
                          <a:effectLst/>
                        </a:rPr>
                        <a:t>LookML</a:t>
                      </a:r>
                      <a:r>
                        <a:rPr lang="en-US" sz="2000" b="1" dirty="0">
                          <a:solidFill>
                            <a:schemeClr val="bg1"/>
                          </a:solidFill>
                          <a:effectLst/>
                        </a:rPr>
                        <a:t> Structures</a:t>
                      </a:r>
                    </a:p>
                    <a:p>
                      <a:pPr marL="342900" lvl="0" indent="-342900" algn="l">
                        <a:lnSpc>
                          <a:spcPct val="107000"/>
                        </a:lnSpc>
                        <a:spcAft>
                          <a:spcPts val="800"/>
                        </a:spcAft>
                        <a:buFont typeface="+mj-lt"/>
                        <a:buAutoNum type="arabicPeriod"/>
                        <a:tabLst>
                          <a:tab pos="457200" algn="l"/>
                        </a:tabLst>
                      </a:pPr>
                      <a:r>
                        <a:rPr lang="en-US" sz="2000" b="1" dirty="0">
                          <a:solidFill>
                            <a:schemeClr val="bg1"/>
                          </a:solidFill>
                          <a:effectLst/>
                        </a:rPr>
                        <a:t>Project </a:t>
                      </a:r>
                    </a:p>
                    <a:p>
                      <a:pPr marL="342900" lvl="0" indent="-342900" algn="l">
                        <a:lnSpc>
                          <a:spcPct val="107000"/>
                        </a:lnSpc>
                        <a:spcAft>
                          <a:spcPts val="800"/>
                        </a:spcAft>
                        <a:buFont typeface="+mj-lt"/>
                        <a:buAutoNum type="arabicPeriod"/>
                        <a:tabLst>
                          <a:tab pos="457200" algn="l"/>
                        </a:tabLst>
                      </a:pPr>
                      <a:r>
                        <a:rPr lang="en-US" sz="2000" b="1" dirty="0">
                          <a:solidFill>
                            <a:schemeClr val="bg1"/>
                          </a:solidFill>
                          <a:effectLst/>
                        </a:rPr>
                        <a:t>Model</a:t>
                      </a:r>
                    </a:p>
                    <a:p>
                      <a:pPr marL="342900" lvl="0" indent="-342900" algn="l">
                        <a:lnSpc>
                          <a:spcPct val="107000"/>
                        </a:lnSpc>
                        <a:spcAft>
                          <a:spcPts val="800"/>
                        </a:spcAft>
                        <a:buFont typeface="+mj-lt"/>
                        <a:buAutoNum type="arabicPeriod" startAt="5"/>
                        <a:tabLst>
                          <a:tab pos="457200" algn="l"/>
                        </a:tabLst>
                      </a:pPr>
                      <a:r>
                        <a:rPr lang="en-US" sz="2000" b="1" dirty="0">
                          <a:solidFill>
                            <a:schemeClr val="bg1"/>
                          </a:solidFill>
                          <a:effectLst/>
                        </a:rPr>
                        <a:t>Explore</a:t>
                      </a:r>
                    </a:p>
                    <a:p>
                      <a:pPr marL="342900" lvl="0" indent="-342900" algn="l">
                        <a:lnSpc>
                          <a:spcPct val="107000"/>
                        </a:lnSpc>
                        <a:spcAft>
                          <a:spcPts val="800"/>
                        </a:spcAft>
                        <a:buFont typeface="+mj-lt"/>
                        <a:buAutoNum type="arabicPeriod" startAt="5"/>
                        <a:tabLst>
                          <a:tab pos="457200" algn="l"/>
                        </a:tabLst>
                      </a:pPr>
                      <a:r>
                        <a:rPr lang="en-US" sz="2000" b="1" dirty="0">
                          <a:solidFill>
                            <a:schemeClr val="bg1"/>
                          </a:solidFill>
                          <a:effectLst/>
                        </a:rPr>
                        <a:t>Views</a:t>
                      </a:r>
                    </a:p>
                    <a:p>
                      <a:pPr marL="342900" lvl="0" indent="-342900" algn="l">
                        <a:lnSpc>
                          <a:spcPct val="107000"/>
                        </a:lnSpc>
                        <a:spcAft>
                          <a:spcPts val="800"/>
                        </a:spcAft>
                        <a:buFont typeface="+mj-lt"/>
                        <a:buAutoNum type="arabicPeriod" startAt="5"/>
                        <a:tabLst>
                          <a:tab pos="457200" algn="l"/>
                        </a:tabLst>
                      </a:pPr>
                      <a:r>
                        <a:rPr lang="en-US" sz="2000" b="1" dirty="0">
                          <a:solidFill>
                            <a:schemeClr val="bg1"/>
                          </a:solidFill>
                          <a:effectLst/>
                        </a:rPr>
                        <a:t>Dimensions</a:t>
                      </a:r>
                    </a:p>
                    <a:p>
                      <a:pPr marL="342900" lvl="0" indent="-342900" algn="l">
                        <a:lnSpc>
                          <a:spcPct val="107000"/>
                        </a:lnSpc>
                        <a:spcAft>
                          <a:spcPts val="800"/>
                        </a:spcAft>
                        <a:buFont typeface="+mj-lt"/>
                        <a:buAutoNum type="arabicPeriod" startAt="5"/>
                        <a:tabLst>
                          <a:tab pos="457200" algn="l"/>
                        </a:tabLst>
                      </a:pPr>
                      <a:r>
                        <a:rPr lang="en-US" sz="2000" b="1" dirty="0">
                          <a:solidFill>
                            <a:schemeClr val="bg1"/>
                          </a:solidFill>
                          <a:effectLst/>
                        </a:rPr>
                        <a:t>Measure</a:t>
                      </a:r>
                    </a:p>
                    <a:p>
                      <a:pPr marL="342900" lvl="0" indent="-342900" algn="l">
                        <a:lnSpc>
                          <a:spcPct val="107000"/>
                        </a:lnSpc>
                        <a:spcAft>
                          <a:spcPts val="800"/>
                        </a:spcAft>
                        <a:buFont typeface="+mj-lt"/>
                        <a:buAutoNum type="arabicPeriod" startAt="5"/>
                        <a:tabLst>
                          <a:tab pos="457200" algn="l"/>
                        </a:tabLst>
                      </a:pPr>
                      <a:r>
                        <a:rPr lang="en-US" sz="2000" b="1" dirty="0">
                          <a:solidFill>
                            <a:schemeClr val="bg1"/>
                          </a:solidFill>
                          <a:effectLst/>
                        </a:rPr>
                        <a:t>Types of Looker Extensions</a:t>
                      </a:r>
                    </a:p>
                    <a:p>
                      <a:pPr marL="342900" marR="0" lvl="0" indent="-342900" algn="l" defTabSz="914400" rtl="0" eaLnBrk="1" fontAlgn="auto" latinLnBrk="0" hangingPunct="1">
                        <a:lnSpc>
                          <a:spcPct val="107000"/>
                        </a:lnSpc>
                        <a:spcBef>
                          <a:spcPts val="0"/>
                        </a:spcBef>
                        <a:spcAft>
                          <a:spcPts val="800"/>
                        </a:spcAft>
                        <a:buClrTx/>
                        <a:buSzTx/>
                        <a:buFont typeface="+mj-lt"/>
                        <a:buAutoNum type="arabicPeriod" startAt="5"/>
                        <a:tabLst>
                          <a:tab pos="457200" algn="l"/>
                        </a:tabLst>
                        <a:defRPr/>
                      </a:pPr>
                      <a:r>
                        <a:rPr lang="en-US" sz="2000" b="1" u="none" dirty="0"/>
                        <a:t>Types of </a:t>
                      </a:r>
                      <a:r>
                        <a:rPr lang="en-US" sz="2000" b="1" u="none" dirty="0" err="1"/>
                        <a:t>LookML</a:t>
                      </a:r>
                      <a:r>
                        <a:rPr lang="en-US" sz="2000" b="1" u="none" dirty="0"/>
                        <a:t> Parameters</a:t>
                      </a:r>
                      <a:endParaRPr lang="en-US" sz="2000" b="1" dirty="0">
                        <a:solidFill>
                          <a:schemeClr val="bg1"/>
                        </a:solidFill>
                        <a:effectLst/>
                      </a:endParaRPr>
                    </a:p>
                    <a:p>
                      <a:pPr marL="342900" lvl="0" indent="-342900" algn="l">
                        <a:lnSpc>
                          <a:spcPct val="107000"/>
                        </a:lnSpc>
                        <a:spcAft>
                          <a:spcPts val="800"/>
                        </a:spcAft>
                        <a:buFont typeface="+mj-lt"/>
                        <a:buAutoNum type="arabicPeriod" startAt="5"/>
                        <a:tabLst>
                          <a:tab pos="457200" algn="l"/>
                        </a:tabLst>
                      </a:pPr>
                      <a:r>
                        <a:rPr lang="en-US" sz="2000" b="1" dirty="0">
                          <a:solidFill>
                            <a:schemeClr val="bg1"/>
                          </a:solidFill>
                          <a:effectLst/>
                        </a:rPr>
                        <a:t>Column Limits</a:t>
                      </a:r>
                    </a:p>
                    <a:p>
                      <a:pPr marL="342900" lvl="0" indent="-342900" algn="l">
                        <a:lnSpc>
                          <a:spcPct val="107000"/>
                        </a:lnSpc>
                        <a:spcAft>
                          <a:spcPts val="800"/>
                        </a:spcAft>
                        <a:buFont typeface="+mj-lt"/>
                        <a:buAutoNum type="arabicPeriod" startAt="5"/>
                        <a:tabLst>
                          <a:tab pos="457200" algn="l"/>
                        </a:tabLst>
                      </a:pPr>
                      <a:r>
                        <a:rPr lang="en-US" sz="2000" b="1" dirty="0">
                          <a:solidFill>
                            <a:schemeClr val="bg1"/>
                          </a:solidFill>
                          <a:effectLst/>
                        </a:rPr>
                        <a:t>Row Limits</a:t>
                      </a:r>
                    </a:p>
                  </a:txBody>
                  <a:tcPr marL="17254" marR="17254" marT="17254" marB="0" anchor="b"/>
                </a:tc>
                <a:extLst>
                  <a:ext uri="{0D108BD9-81ED-4DB2-BD59-A6C34878D82A}">
                    <a16:rowId xmlns:a16="http://schemas.microsoft.com/office/drawing/2014/main" val="1724453143"/>
                  </a:ext>
                </a:extLst>
              </a:tr>
              <a:tr h="321275">
                <a:tc>
                  <a:txBody>
                    <a:bodyPr/>
                    <a:lstStyle/>
                    <a:p>
                      <a:pPr marL="342900" lvl="0" indent="-342900" algn="l">
                        <a:lnSpc>
                          <a:spcPct val="107000"/>
                        </a:lnSpc>
                        <a:spcAft>
                          <a:spcPts val="800"/>
                        </a:spcAft>
                        <a:buFont typeface="+mj-lt"/>
                        <a:buAutoNum type="arabicPeriod"/>
                        <a:tabLst>
                          <a:tab pos="457200" algn="l"/>
                        </a:tabLst>
                      </a:pPr>
                      <a:endParaRPr lang="en-IN" sz="2000" b="1" i="0" dirty="0">
                        <a:solidFill>
                          <a:schemeClr val="bg1"/>
                        </a:solidFill>
                        <a:effectLst/>
                        <a:latin typeface="Cambria" panose="02040503050406030204" pitchFamily="18" charset="0"/>
                        <a:ea typeface="Cambria" panose="02040503050406030204" pitchFamily="18" charset="0"/>
                        <a:cs typeface="Times New Roman" panose="02020603050405020304" pitchFamily="18" charset="0"/>
                      </a:endParaRPr>
                    </a:p>
                  </a:txBody>
                  <a:tcPr marL="17254" marR="17254" marT="17254" marB="0" anchor="b"/>
                </a:tc>
                <a:extLst>
                  <a:ext uri="{0D108BD9-81ED-4DB2-BD59-A6C34878D82A}">
                    <a16:rowId xmlns:a16="http://schemas.microsoft.com/office/drawing/2014/main" val="2215913343"/>
                  </a:ext>
                </a:extLst>
              </a:tr>
            </a:tbl>
          </a:graphicData>
        </a:graphic>
      </p:graphicFrame>
    </p:spTree>
    <p:extLst>
      <p:ext uri="{BB962C8B-B14F-4D97-AF65-F5344CB8AC3E}">
        <p14:creationId xmlns:p14="http://schemas.microsoft.com/office/powerpoint/2010/main" val="360192606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6628D4D4-5E38-FEB0-2069-AFA057CE63B3}"/>
              </a:ext>
            </a:extLst>
          </p:cNvPr>
          <p:cNvGraphicFramePr>
            <a:graphicFrameLocks noGrp="1"/>
          </p:cNvGraphicFramePr>
          <p:nvPr>
            <p:extLst>
              <p:ext uri="{D42A27DB-BD31-4B8C-83A1-F6EECF244321}">
                <p14:modId xmlns:p14="http://schemas.microsoft.com/office/powerpoint/2010/main" val="4228161710"/>
              </p:ext>
            </p:extLst>
          </p:nvPr>
        </p:nvGraphicFramePr>
        <p:xfrm>
          <a:off x="143433" y="878540"/>
          <a:ext cx="11932025" cy="5755343"/>
        </p:xfrm>
        <a:graphic>
          <a:graphicData uri="http://schemas.openxmlformats.org/drawingml/2006/table">
            <a:tbl>
              <a:tblPr>
                <a:tableStyleId>{00A15C55-8517-42AA-B614-E9B94910E393}</a:tableStyleId>
              </a:tblPr>
              <a:tblGrid>
                <a:gridCol w="3110719">
                  <a:extLst>
                    <a:ext uri="{9D8B030D-6E8A-4147-A177-3AD203B41FA5}">
                      <a16:colId xmlns:a16="http://schemas.microsoft.com/office/drawing/2014/main" val="3646501712"/>
                    </a:ext>
                  </a:extLst>
                </a:gridCol>
                <a:gridCol w="8821306">
                  <a:extLst>
                    <a:ext uri="{9D8B030D-6E8A-4147-A177-3AD203B41FA5}">
                      <a16:colId xmlns:a16="http://schemas.microsoft.com/office/drawing/2014/main" val="2075759935"/>
                    </a:ext>
                  </a:extLst>
                </a:gridCol>
              </a:tblGrid>
              <a:tr h="273018">
                <a:tc>
                  <a:txBody>
                    <a:bodyPr/>
                    <a:lstStyle/>
                    <a:p>
                      <a:pPr algn="l" fontAlgn="ctr"/>
                      <a:r>
                        <a:rPr lang="en-IN" sz="1400" b="1" u="none" strike="noStrike">
                          <a:effectLst/>
                        </a:rPr>
                        <a:t>Type</a:t>
                      </a:r>
                      <a:endParaRPr lang="en-IN" sz="1400" b="1" i="0" u="none" strike="noStrike">
                        <a:solidFill>
                          <a:srgbClr val="202124"/>
                        </a:solidFill>
                        <a:effectLst/>
                        <a:latin typeface="Roboto" panose="02000000000000000000" pitchFamily="2" charset="0"/>
                      </a:endParaRPr>
                    </a:p>
                  </a:txBody>
                  <a:tcPr marL="5107" marR="5107" marT="5107" marB="0" anchor="ctr"/>
                </a:tc>
                <a:tc>
                  <a:txBody>
                    <a:bodyPr/>
                    <a:lstStyle/>
                    <a:p>
                      <a:pPr algn="l" fontAlgn="ctr"/>
                      <a:r>
                        <a:rPr lang="en-IN" sz="1400" b="1" u="none" strike="noStrike" dirty="0">
                          <a:effectLst/>
                        </a:rPr>
                        <a:t>Description</a:t>
                      </a:r>
                      <a:endParaRPr lang="en-IN" sz="1400" b="1" i="0" u="none" strike="noStrike" dirty="0">
                        <a:solidFill>
                          <a:srgbClr val="202124"/>
                        </a:solidFill>
                        <a:effectLst/>
                        <a:latin typeface="Roboto" panose="02000000000000000000" pitchFamily="2" charset="0"/>
                      </a:endParaRPr>
                    </a:p>
                  </a:txBody>
                  <a:tcPr marL="5107" marR="5107" marT="5107" marB="0" anchor="ctr"/>
                </a:tc>
                <a:extLst>
                  <a:ext uri="{0D108BD9-81ED-4DB2-BD59-A6C34878D82A}">
                    <a16:rowId xmlns:a16="http://schemas.microsoft.com/office/drawing/2014/main" val="3635640952"/>
                  </a:ext>
                </a:extLst>
              </a:tr>
              <a:tr h="424603">
                <a:tc>
                  <a:txBody>
                    <a:bodyPr/>
                    <a:lstStyle/>
                    <a:p>
                      <a:pPr algn="l" fontAlgn="t"/>
                      <a:r>
                        <a:rPr lang="en-IN" sz="1400" u="sng" strike="noStrike">
                          <a:effectLst/>
                          <a:hlinkClick r:id="rId2"/>
                        </a:rPr>
                        <a:t>bin</a:t>
                      </a:r>
                      <a:endParaRPr lang="en-IN" sz="1400" b="0" i="0" u="sng" strike="noStrike">
                        <a:solidFill>
                          <a:srgbClr val="0563C1"/>
                        </a:solidFill>
                        <a:effectLst/>
                        <a:latin typeface="Calibri" panose="020F0502020204030204" pitchFamily="34" charset="0"/>
                      </a:endParaRPr>
                    </a:p>
                  </a:txBody>
                  <a:tcPr marL="5107" marR="5107" marT="5107" marB="0"/>
                </a:tc>
                <a:tc>
                  <a:txBody>
                    <a:bodyPr/>
                    <a:lstStyle/>
                    <a:p>
                      <a:pPr algn="l" fontAlgn="t"/>
                      <a:r>
                        <a:rPr lang="en-US" sz="1400" u="none" strike="noStrike">
                          <a:effectLst/>
                        </a:rPr>
                        <a:t>ADDED 21.14 For fields that group numerical values into several ranges</a:t>
                      </a:r>
                      <a:endParaRPr lang="en-US" sz="1400" b="0" i="0" u="none" strike="noStrike">
                        <a:solidFill>
                          <a:srgbClr val="0D652D"/>
                        </a:solidFill>
                        <a:effectLst/>
                        <a:latin typeface="Roboto" panose="02000000000000000000" pitchFamily="2" charset="0"/>
                      </a:endParaRPr>
                    </a:p>
                  </a:txBody>
                  <a:tcPr marL="5107" marR="5107" marT="5107" marB="0"/>
                </a:tc>
                <a:extLst>
                  <a:ext uri="{0D108BD9-81ED-4DB2-BD59-A6C34878D82A}">
                    <a16:rowId xmlns:a16="http://schemas.microsoft.com/office/drawing/2014/main" val="2964051926"/>
                  </a:ext>
                </a:extLst>
              </a:tr>
              <a:tr h="231239">
                <a:tc>
                  <a:txBody>
                    <a:bodyPr/>
                    <a:lstStyle/>
                    <a:p>
                      <a:pPr algn="l" fontAlgn="t"/>
                      <a:r>
                        <a:rPr lang="en-IN" sz="1400" u="sng" strike="noStrike">
                          <a:effectLst/>
                          <a:hlinkClick r:id="rId3"/>
                        </a:rPr>
                        <a:t>date</a:t>
                      </a:r>
                      <a:endParaRPr lang="en-IN" sz="1400" b="0" i="0" u="sng" strike="noStrike">
                        <a:solidFill>
                          <a:srgbClr val="0563C1"/>
                        </a:solidFill>
                        <a:effectLst/>
                        <a:latin typeface="Calibri" panose="020F0502020204030204" pitchFamily="34" charset="0"/>
                      </a:endParaRPr>
                    </a:p>
                  </a:txBody>
                  <a:tcPr marL="5107" marR="5107" marT="5107" marB="0"/>
                </a:tc>
                <a:tc>
                  <a:txBody>
                    <a:bodyPr/>
                    <a:lstStyle/>
                    <a:p>
                      <a:pPr algn="l" fontAlgn="t"/>
                      <a:r>
                        <a:rPr lang="en-US" sz="1400" u="none" strike="noStrike">
                          <a:effectLst/>
                        </a:rPr>
                        <a:t>For fields that contain dates</a:t>
                      </a:r>
                      <a:endParaRPr lang="en-US" sz="1400" b="0" i="0" u="none" strike="noStrike">
                        <a:solidFill>
                          <a:srgbClr val="202124"/>
                        </a:solidFill>
                        <a:effectLst/>
                        <a:latin typeface="Roboto" panose="02000000000000000000" pitchFamily="2" charset="0"/>
                      </a:endParaRPr>
                    </a:p>
                  </a:txBody>
                  <a:tcPr marL="5107" marR="5107" marT="5107" marB="0"/>
                </a:tc>
                <a:extLst>
                  <a:ext uri="{0D108BD9-81ED-4DB2-BD59-A6C34878D82A}">
                    <a16:rowId xmlns:a16="http://schemas.microsoft.com/office/drawing/2014/main" val="484306415"/>
                  </a:ext>
                </a:extLst>
              </a:tr>
              <a:tr h="231239">
                <a:tc>
                  <a:txBody>
                    <a:bodyPr/>
                    <a:lstStyle/>
                    <a:p>
                      <a:pPr algn="l" fontAlgn="t"/>
                      <a:r>
                        <a:rPr lang="en-IN" sz="1400" u="sng" strike="noStrike">
                          <a:effectLst/>
                          <a:hlinkClick r:id="rId4"/>
                        </a:rPr>
                        <a:t>date_time</a:t>
                      </a:r>
                      <a:endParaRPr lang="en-IN" sz="1400" b="0" i="0" u="sng" strike="noStrike">
                        <a:solidFill>
                          <a:srgbClr val="0563C1"/>
                        </a:solidFill>
                        <a:effectLst/>
                        <a:latin typeface="Calibri" panose="020F0502020204030204" pitchFamily="34" charset="0"/>
                      </a:endParaRPr>
                    </a:p>
                  </a:txBody>
                  <a:tcPr marL="5107" marR="5107" marT="5107" marB="0"/>
                </a:tc>
                <a:tc>
                  <a:txBody>
                    <a:bodyPr/>
                    <a:lstStyle/>
                    <a:p>
                      <a:pPr algn="l" fontAlgn="t"/>
                      <a:r>
                        <a:rPr lang="en-US" sz="1400" u="none" strike="noStrike">
                          <a:effectLst/>
                        </a:rPr>
                        <a:t>For fields that contain dates and times</a:t>
                      </a:r>
                      <a:endParaRPr lang="en-US" sz="1400" b="0" i="0" u="none" strike="noStrike">
                        <a:solidFill>
                          <a:srgbClr val="202124"/>
                        </a:solidFill>
                        <a:effectLst/>
                        <a:latin typeface="Roboto" panose="02000000000000000000" pitchFamily="2" charset="0"/>
                      </a:endParaRPr>
                    </a:p>
                  </a:txBody>
                  <a:tcPr marL="5107" marR="5107" marT="5107" marB="0"/>
                </a:tc>
                <a:extLst>
                  <a:ext uri="{0D108BD9-81ED-4DB2-BD59-A6C34878D82A}">
                    <a16:rowId xmlns:a16="http://schemas.microsoft.com/office/drawing/2014/main" val="1401188139"/>
                  </a:ext>
                </a:extLst>
              </a:tr>
              <a:tr h="376152">
                <a:tc>
                  <a:txBody>
                    <a:bodyPr/>
                    <a:lstStyle/>
                    <a:p>
                      <a:pPr algn="l" fontAlgn="t"/>
                      <a:r>
                        <a:rPr lang="en-IN" sz="1400" u="sng" strike="noStrike">
                          <a:effectLst/>
                          <a:hlinkClick r:id="rId5"/>
                        </a:rPr>
                        <a:t>distance</a:t>
                      </a:r>
                      <a:endParaRPr lang="en-IN" sz="1400" b="0" i="0" u="sng" strike="noStrike">
                        <a:solidFill>
                          <a:srgbClr val="0563C1"/>
                        </a:solidFill>
                        <a:effectLst/>
                        <a:latin typeface="Calibri" panose="020F0502020204030204" pitchFamily="34" charset="0"/>
                      </a:endParaRPr>
                    </a:p>
                  </a:txBody>
                  <a:tcPr marL="5107" marR="5107" marT="5107" marB="0"/>
                </a:tc>
                <a:tc>
                  <a:txBody>
                    <a:bodyPr/>
                    <a:lstStyle/>
                    <a:p>
                      <a:pPr algn="l" fontAlgn="t"/>
                      <a:r>
                        <a:rPr lang="en-US" sz="1400" u="sng" strike="noStrike" dirty="0">
                          <a:effectLst/>
                          <a:hlinkClick r:id="rId6"/>
                        </a:rPr>
                        <a:t>For fields that calculate the distance of the most direct path ("as the crow flies") between two type: location dimensions</a:t>
                      </a:r>
                      <a:endParaRPr lang="en-US" sz="1400" b="0" i="0" u="sng" strike="noStrike" dirty="0">
                        <a:solidFill>
                          <a:srgbClr val="0563C1"/>
                        </a:solidFill>
                        <a:effectLst/>
                        <a:latin typeface="Calibri" panose="020F0502020204030204" pitchFamily="34" charset="0"/>
                      </a:endParaRPr>
                    </a:p>
                  </a:txBody>
                  <a:tcPr marL="5107" marR="5107" marT="5107" marB="0"/>
                </a:tc>
                <a:extLst>
                  <a:ext uri="{0D108BD9-81ED-4DB2-BD59-A6C34878D82A}">
                    <a16:rowId xmlns:a16="http://schemas.microsoft.com/office/drawing/2014/main" val="506462626"/>
                  </a:ext>
                </a:extLst>
              </a:tr>
              <a:tr h="540733">
                <a:tc>
                  <a:txBody>
                    <a:bodyPr/>
                    <a:lstStyle/>
                    <a:p>
                      <a:pPr algn="l" fontAlgn="t"/>
                      <a:r>
                        <a:rPr lang="en-IN" sz="1400" u="sng" strike="noStrike">
                          <a:effectLst/>
                          <a:hlinkClick r:id="rId7"/>
                        </a:rPr>
                        <a:t>duration</a:t>
                      </a:r>
                      <a:endParaRPr lang="en-IN" sz="1400" b="0" i="0" u="sng" strike="noStrike">
                        <a:solidFill>
                          <a:srgbClr val="0563C1"/>
                        </a:solidFill>
                        <a:effectLst/>
                        <a:latin typeface="Calibri" panose="020F0502020204030204" pitchFamily="34" charset="0"/>
                      </a:endParaRPr>
                    </a:p>
                  </a:txBody>
                  <a:tcPr marL="5107" marR="5107" marT="5107" marB="0"/>
                </a:tc>
                <a:tc>
                  <a:txBody>
                    <a:bodyPr/>
                    <a:lstStyle/>
                    <a:p>
                      <a:pPr algn="l" fontAlgn="t"/>
                      <a:r>
                        <a:rPr lang="en-US" sz="1400" u="none" strike="noStrike" dirty="0">
                          <a:effectLst/>
                        </a:rPr>
                        <a:t>Used with a </a:t>
                      </a:r>
                      <a:r>
                        <a:rPr lang="en-US" sz="1400" u="none" strike="noStrike" dirty="0" err="1">
                          <a:effectLst/>
                        </a:rPr>
                        <a:t>dimension_group</a:t>
                      </a:r>
                      <a:r>
                        <a:rPr lang="en-US" sz="1400" u="none" strike="noStrike" dirty="0">
                          <a:effectLst/>
                        </a:rPr>
                        <a:t> to create several duration-based dimensions from a single table column. For information about dimension groups, see the </a:t>
                      </a:r>
                      <a:r>
                        <a:rPr lang="en-US" sz="1400" u="none" strike="noStrike" dirty="0" err="1">
                          <a:effectLst/>
                        </a:rPr>
                        <a:t>dimension_group</a:t>
                      </a:r>
                      <a:r>
                        <a:rPr lang="en-US" sz="1400" u="none" strike="noStrike" dirty="0">
                          <a:effectLst/>
                        </a:rPr>
                        <a:t> parameter documentation page.</a:t>
                      </a:r>
                      <a:endParaRPr lang="en-US" sz="1400" b="0" i="0" u="none" strike="noStrike" dirty="0">
                        <a:solidFill>
                          <a:srgbClr val="202124"/>
                        </a:solidFill>
                        <a:effectLst/>
                        <a:latin typeface="Roboto" panose="02000000000000000000" pitchFamily="2" charset="0"/>
                      </a:endParaRPr>
                    </a:p>
                  </a:txBody>
                  <a:tcPr marL="5107" marR="5107" marT="5107" marB="0"/>
                </a:tc>
                <a:extLst>
                  <a:ext uri="{0D108BD9-81ED-4DB2-BD59-A6C34878D82A}">
                    <a16:rowId xmlns:a16="http://schemas.microsoft.com/office/drawing/2014/main" val="3900687810"/>
                  </a:ext>
                </a:extLst>
              </a:tr>
              <a:tr h="424603">
                <a:tc>
                  <a:txBody>
                    <a:bodyPr/>
                    <a:lstStyle/>
                    <a:p>
                      <a:pPr algn="l" fontAlgn="t"/>
                      <a:r>
                        <a:rPr lang="en-IN" sz="1400" u="sng" strike="noStrike">
                          <a:effectLst/>
                          <a:hlinkClick r:id="rId6"/>
                        </a:rPr>
                        <a:t>location</a:t>
                      </a:r>
                      <a:endParaRPr lang="en-IN" sz="1400" b="0" i="0" u="sng" strike="noStrike">
                        <a:solidFill>
                          <a:srgbClr val="0563C1"/>
                        </a:solidFill>
                        <a:effectLst/>
                        <a:latin typeface="Calibri" panose="020F0502020204030204" pitchFamily="34" charset="0"/>
                      </a:endParaRPr>
                    </a:p>
                  </a:txBody>
                  <a:tcPr marL="5107" marR="5107" marT="5107" marB="0"/>
                </a:tc>
                <a:tc>
                  <a:txBody>
                    <a:bodyPr/>
                    <a:lstStyle/>
                    <a:p>
                      <a:pPr algn="l" fontAlgn="t"/>
                      <a:r>
                        <a:rPr lang="en-US" sz="1400" u="none" strike="noStrike">
                          <a:effectLst/>
                        </a:rPr>
                        <a:t>For fields that are based on a latitude and longitude and will be used in visualizations</a:t>
                      </a:r>
                      <a:endParaRPr lang="en-US" sz="1400" b="0" i="0" u="none" strike="noStrike">
                        <a:solidFill>
                          <a:srgbClr val="202124"/>
                        </a:solidFill>
                        <a:effectLst/>
                        <a:latin typeface="Roboto" panose="02000000000000000000" pitchFamily="2" charset="0"/>
                      </a:endParaRPr>
                    </a:p>
                  </a:txBody>
                  <a:tcPr marL="5107" marR="5107" marT="5107" marB="0"/>
                </a:tc>
                <a:extLst>
                  <a:ext uri="{0D108BD9-81ED-4DB2-BD59-A6C34878D82A}">
                    <a16:rowId xmlns:a16="http://schemas.microsoft.com/office/drawing/2014/main" val="3744353409"/>
                  </a:ext>
                </a:extLst>
              </a:tr>
              <a:tr h="231239">
                <a:tc>
                  <a:txBody>
                    <a:bodyPr/>
                    <a:lstStyle/>
                    <a:p>
                      <a:pPr algn="l" fontAlgn="t"/>
                      <a:r>
                        <a:rPr lang="en-IN" sz="1400" u="sng" strike="noStrike">
                          <a:effectLst/>
                          <a:hlinkClick r:id="rId8"/>
                        </a:rPr>
                        <a:t>number</a:t>
                      </a:r>
                      <a:endParaRPr lang="en-IN" sz="1400" b="0" i="0" u="sng" strike="noStrike">
                        <a:solidFill>
                          <a:srgbClr val="0563C1"/>
                        </a:solidFill>
                        <a:effectLst/>
                        <a:latin typeface="Calibri" panose="020F0502020204030204" pitchFamily="34" charset="0"/>
                      </a:endParaRPr>
                    </a:p>
                  </a:txBody>
                  <a:tcPr marL="5107" marR="5107" marT="5107" marB="0"/>
                </a:tc>
                <a:tc>
                  <a:txBody>
                    <a:bodyPr/>
                    <a:lstStyle/>
                    <a:p>
                      <a:pPr algn="l" fontAlgn="t"/>
                      <a:r>
                        <a:rPr lang="en-US" sz="1400" u="none" strike="noStrike">
                          <a:effectLst/>
                        </a:rPr>
                        <a:t>For fields that contain numbers</a:t>
                      </a:r>
                      <a:endParaRPr lang="en-US" sz="1400" b="0" i="0" u="none" strike="noStrike">
                        <a:solidFill>
                          <a:srgbClr val="202124"/>
                        </a:solidFill>
                        <a:effectLst/>
                        <a:latin typeface="Roboto" panose="02000000000000000000" pitchFamily="2" charset="0"/>
                      </a:endParaRPr>
                    </a:p>
                  </a:txBody>
                  <a:tcPr marL="5107" marR="5107" marT="5107" marB="0"/>
                </a:tc>
                <a:extLst>
                  <a:ext uri="{0D108BD9-81ED-4DB2-BD59-A6C34878D82A}">
                    <a16:rowId xmlns:a16="http://schemas.microsoft.com/office/drawing/2014/main" val="2898544107"/>
                  </a:ext>
                </a:extLst>
              </a:tr>
              <a:tr h="231239">
                <a:tc>
                  <a:txBody>
                    <a:bodyPr/>
                    <a:lstStyle/>
                    <a:p>
                      <a:pPr algn="l" fontAlgn="t"/>
                      <a:r>
                        <a:rPr lang="en-IN" sz="1400" u="sng" strike="noStrike">
                          <a:effectLst/>
                          <a:hlinkClick r:id="rId9"/>
                        </a:rPr>
                        <a:t>string</a:t>
                      </a:r>
                      <a:endParaRPr lang="en-IN" sz="1400" b="0" i="0" u="sng" strike="noStrike">
                        <a:solidFill>
                          <a:srgbClr val="0563C1"/>
                        </a:solidFill>
                        <a:effectLst/>
                        <a:latin typeface="Calibri" panose="020F0502020204030204" pitchFamily="34" charset="0"/>
                      </a:endParaRPr>
                    </a:p>
                  </a:txBody>
                  <a:tcPr marL="5107" marR="5107" marT="5107" marB="0"/>
                </a:tc>
                <a:tc>
                  <a:txBody>
                    <a:bodyPr/>
                    <a:lstStyle/>
                    <a:p>
                      <a:pPr algn="l" fontAlgn="t"/>
                      <a:r>
                        <a:rPr lang="en-US" sz="1400" u="none" strike="noStrike">
                          <a:effectLst/>
                        </a:rPr>
                        <a:t>For fields that contain letters or special characters</a:t>
                      </a:r>
                      <a:endParaRPr lang="en-US" sz="1400" b="0" i="0" u="none" strike="noStrike">
                        <a:solidFill>
                          <a:srgbClr val="202124"/>
                        </a:solidFill>
                        <a:effectLst/>
                        <a:latin typeface="Roboto" panose="02000000000000000000" pitchFamily="2" charset="0"/>
                      </a:endParaRPr>
                    </a:p>
                  </a:txBody>
                  <a:tcPr marL="5107" marR="5107" marT="5107" marB="0"/>
                </a:tc>
                <a:extLst>
                  <a:ext uri="{0D108BD9-81ED-4DB2-BD59-A6C34878D82A}">
                    <a16:rowId xmlns:a16="http://schemas.microsoft.com/office/drawing/2014/main" val="2547339643"/>
                  </a:ext>
                </a:extLst>
              </a:tr>
              <a:tr h="374134">
                <a:tc>
                  <a:txBody>
                    <a:bodyPr/>
                    <a:lstStyle/>
                    <a:p>
                      <a:pPr algn="l" fontAlgn="t"/>
                      <a:r>
                        <a:rPr lang="en-IN" sz="1400" u="sng" strike="noStrike">
                          <a:effectLst/>
                          <a:hlinkClick r:id="rId10"/>
                        </a:rPr>
                        <a:t>tier</a:t>
                      </a:r>
                      <a:endParaRPr lang="en-IN" sz="1400" b="0" i="0" u="sng" strike="noStrike">
                        <a:solidFill>
                          <a:srgbClr val="0563C1"/>
                        </a:solidFill>
                        <a:effectLst/>
                        <a:latin typeface="Calibri" panose="020F0502020204030204" pitchFamily="34" charset="0"/>
                      </a:endParaRPr>
                    </a:p>
                  </a:txBody>
                  <a:tcPr marL="5107" marR="5107" marT="5107" marB="0"/>
                </a:tc>
                <a:tc>
                  <a:txBody>
                    <a:bodyPr/>
                    <a:lstStyle/>
                    <a:p>
                      <a:pPr algn="l" fontAlgn="t"/>
                      <a:r>
                        <a:rPr lang="en-US" sz="1400" u="none" strike="noStrike">
                          <a:effectLst/>
                        </a:rPr>
                        <a:t>For fields that group numerical values into several ranges</a:t>
                      </a:r>
                      <a:endParaRPr lang="en-US" sz="1400" b="0" i="0" u="none" strike="noStrike">
                        <a:solidFill>
                          <a:srgbClr val="202124"/>
                        </a:solidFill>
                        <a:effectLst/>
                        <a:latin typeface="Roboto" panose="02000000000000000000" pitchFamily="2" charset="0"/>
                      </a:endParaRPr>
                    </a:p>
                  </a:txBody>
                  <a:tcPr marL="5107" marR="5107" marT="5107" marB="0"/>
                </a:tc>
                <a:extLst>
                  <a:ext uri="{0D108BD9-81ED-4DB2-BD59-A6C34878D82A}">
                    <a16:rowId xmlns:a16="http://schemas.microsoft.com/office/drawing/2014/main" val="44433053"/>
                  </a:ext>
                </a:extLst>
              </a:tr>
              <a:tr h="549844">
                <a:tc>
                  <a:txBody>
                    <a:bodyPr/>
                    <a:lstStyle/>
                    <a:p>
                      <a:pPr algn="l" fontAlgn="t"/>
                      <a:r>
                        <a:rPr lang="en-IN" sz="1400" u="sng" strike="noStrike">
                          <a:effectLst/>
                          <a:hlinkClick r:id="rId11"/>
                        </a:rPr>
                        <a:t>time</a:t>
                      </a:r>
                      <a:endParaRPr lang="en-IN" sz="1400" b="0" i="0" u="sng" strike="noStrike">
                        <a:solidFill>
                          <a:srgbClr val="0563C1"/>
                        </a:solidFill>
                        <a:effectLst/>
                        <a:latin typeface="Calibri" panose="020F0502020204030204" pitchFamily="34" charset="0"/>
                      </a:endParaRPr>
                    </a:p>
                  </a:txBody>
                  <a:tcPr marL="5107" marR="5107" marT="5107" marB="0"/>
                </a:tc>
                <a:tc>
                  <a:txBody>
                    <a:bodyPr/>
                    <a:lstStyle/>
                    <a:p>
                      <a:pPr algn="l" fontAlgn="t"/>
                      <a:r>
                        <a:rPr lang="en-US" sz="1400" u="none" strike="noStrike" dirty="0">
                          <a:effectLst/>
                        </a:rPr>
                        <a:t>Used with a </a:t>
                      </a:r>
                      <a:r>
                        <a:rPr lang="en-US" sz="1400" u="none" strike="noStrike" dirty="0" err="1">
                          <a:effectLst/>
                        </a:rPr>
                        <a:t>dimension_group</a:t>
                      </a:r>
                      <a:r>
                        <a:rPr lang="en-US" sz="1400" u="none" strike="noStrike" dirty="0">
                          <a:effectLst/>
                        </a:rPr>
                        <a:t> to create several time-based dimensions from a single table column. For information about dimension groups, see the </a:t>
                      </a:r>
                      <a:r>
                        <a:rPr lang="en-US" sz="1400" u="none" strike="noStrike" dirty="0" err="1">
                          <a:effectLst/>
                        </a:rPr>
                        <a:t>dimension_group</a:t>
                      </a:r>
                      <a:r>
                        <a:rPr lang="en-US" sz="1400" u="none" strike="noStrike" dirty="0">
                          <a:effectLst/>
                        </a:rPr>
                        <a:t> parameter documentation page.</a:t>
                      </a:r>
                      <a:endParaRPr lang="en-US" sz="1400" b="0" i="0" u="none" strike="noStrike" dirty="0">
                        <a:solidFill>
                          <a:srgbClr val="202124"/>
                        </a:solidFill>
                        <a:effectLst/>
                        <a:latin typeface="Roboto" panose="02000000000000000000" pitchFamily="2" charset="0"/>
                      </a:endParaRPr>
                    </a:p>
                  </a:txBody>
                  <a:tcPr marL="5107" marR="5107" marT="5107" marB="0"/>
                </a:tc>
                <a:extLst>
                  <a:ext uri="{0D108BD9-81ED-4DB2-BD59-A6C34878D82A}">
                    <a16:rowId xmlns:a16="http://schemas.microsoft.com/office/drawing/2014/main" val="2285007003"/>
                  </a:ext>
                </a:extLst>
              </a:tr>
              <a:tr h="457072">
                <a:tc>
                  <a:txBody>
                    <a:bodyPr/>
                    <a:lstStyle/>
                    <a:p>
                      <a:pPr algn="l" fontAlgn="t"/>
                      <a:r>
                        <a:rPr lang="en-IN" sz="1400" u="sng" strike="noStrike">
                          <a:effectLst/>
                          <a:hlinkClick r:id="rId12"/>
                        </a:rPr>
                        <a:t>unquoted</a:t>
                      </a:r>
                      <a:endParaRPr lang="en-IN" sz="1400" b="0" i="0" u="sng" strike="noStrike">
                        <a:solidFill>
                          <a:srgbClr val="0563C1"/>
                        </a:solidFill>
                        <a:effectLst/>
                        <a:latin typeface="Calibri" panose="020F0502020204030204" pitchFamily="34" charset="0"/>
                      </a:endParaRPr>
                    </a:p>
                  </a:txBody>
                  <a:tcPr marL="5107" marR="5107" marT="5107" marB="0"/>
                </a:tc>
                <a:tc>
                  <a:txBody>
                    <a:bodyPr/>
                    <a:lstStyle/>
                    <a:p>
                      <a:pPr algn="l" fontAlgn="t"/>
                      <a:r>
                        <a:rPr lang="en-US" sz="1400" u="none" strike="noStrike">
                          <a:effectLst/>
                        </a:rPr>
                        <a:t>For parameter fields whose values will be inserted directly into SQL, and therefore should not be quoted (as they would with type: string)</a:t>
                      </a:r>
                      <a:endParaRPr lang="en-US" sz="1400" b="0" i="0" u="none" strike="noStrike">
                        <a:solidFill>
                          <a:srgbClr val="202124"/>
                        </a:solidFill>
                        <a:effectLst/>
                        <a:latin typeface="Roboto" panose="02000000000000000000" pitchFamily="2" charset="0"/>
                      </a:endParaRPr>
                    </a:p>
                  </a:txBody>
                  <a:tcPr marL="5107" marR="5107" marT="5107" marB="0"/>
                </a:tc>
                <a:extLst>
                  <a:ext uri="{0D108BD9-81ED-4DB2-BD59-A6C34878D82A}">
                    <a16:rowId xmlns:a16="http://schemas.microsoft.com/office/drawing/2014/main" val="3844209362"/>
                  </a:ext>
                </a:extLst>
              </a:tr>
              <a:tr h="231239">
                <a:tc>
                  <a:txBody>
                    <a:bodyPr/>
                    <a:lstStyle/>
                    <a:p>
                      <a:pPr algn="l" fontAlgn="t"/>
                      <a:r>
                        <a:rPr lang="en-IN" sz="1400" u="sng" strike="noStrike">
                          <a:effectLst/>
                          <a:hlinkClick r:id="rId13"/>
                        </a:rPr>
                        <a:t>yesno</a:t>
                      </a:r>
                      <a:endParaRPr lang="en-IN" sz="1400" b="0" i="0" u="sng" strike="noStrike">
                        <a:solidFill>
                          <a:srgbClr val="0563C1"/>
                        </a:solidFill>
                        <a:effectLst/>
                        <a:latin typeface="Calibri" panose="020F0502020204030204" pitchFamily="34" charset="0"/>
                      </a:endParaRPr>
                    </a:p>
                  </a:txBody>
                  <a:tcPr marL="5107" marR="5107" marT="5107" marB="0"/>
                </a:tc>
                <a:tc>
                  <a:txBody>
                    <a:bodyPr/>
                    <a:lstStyle/>
                    <a:p>
                      <a:pPr algn="l" fontAlgn="t"/>
                      <a:r>
                        <a:rPr lang="en-US" sz="1400" u="none" strike="noStrike" dirty="0">
                          <a:effectLst/>
                        </a:rPr>
                        <a:t>For fields that show if something is true or false</a:t>
                      </a:r>
                      <a:endParaRPr lang="en-US" sz="1400" b="0" i="0" u="none" strike="noStrike" dirty="0">
                        <a:solidFill>
                          <a:srgbClr val="202124"/>
                        </a:solidFill>
                        <a:effectLst/>
                        <a:latin typeface="Roboto" panose="02000000000000000000" pitchFamily="2" charset="0"/>
                      </a:endParaRPr>
                    </a:p>
                  </a:txBody>
                  <a:tcPr marL="5107" marR="5107" marT="5107" marB="0"/>
                </a:tc>
                <a:extLst>
                  <a:ext uri="{0D108BD9-81ED-4DB2-BD59-A6C34878D82A}">
                    <a16:rowId xmlns:a16="http://schemas.microsoft.com/office/drawing/2014/main" val="148821451"/>
                  </a:ext>
                </a:extLst>
              </a:tr>
              <a:tr h="374134">
                <a:tc>
                  <a:txBody>
                    <a:bodyPr/>
                    <a:lstStyle/>
                    <a:p>
                      <a:pPr algn="l" fontAlgn="t"/>
                      <a:r>
                        <a:rPr lang="en-IN" sz="1400" u="sng" strike="noStrike">
                          <a:effectLst/>
                          <a:hlinkClick r:id="rId14"/>
                        </a:rPr>
                        <a:t>zipcode</a:t>
                      </a:r>
                      <a:endParaRPr lang="en-IN" sz="1400" b="0" i="0" u="sng" strike="noStrike">
                        <a:solidFill>
                          <a:srgbClr val="0563C1"/>
                        </a:solidFill>
                        <a:effectLst/>
                        <a:latin typeface="Calibri" panose="020F0502020204030204" pitchFamily="34" charset="0"/>
                      </a:endParaRPr>
                    </a:p>
                  </a:txBody>
                  <a:tcPr marL="5107" marR="5107" marT="5107" marB="0"/>
                </a:tc>
                <a:tc>
                  <a:txBody>
                    <a:bodyPr/>
                    <a:lstStyle/>
                    <a:p>
                      <a:pPr algn="l" fontAlgn="t"/>
                      <a:r>
                        <a:rPr lang="en-US" sz="1400" u="none" strike="noStrike">
                          <a:effectLst/>
                        </a:rPr>
                        <a:t>For fields that contain a zip code and will be used in visualizations</a:t>
                      </a:r>
                      <a:endParaRPr lang="en-US" sz="1400" b="0" i="0" u="none" strike="noStrike">
                        <a:solidFill>
                          <a:srgbClr val="202124"/>
                        </a:solidFill>
                        <a:effectLst/>
                        <a:latin typeface="Roboto" panose="02000000000000000000" pitchFamily="2" charset="0"/>
                      </a:endParaRPr>
                    </a:p>
                  </a:txBody>
                  <a:tcPr marL="5107" marR="5107" marT="5107" marB="0"/>
                </a:tc>
                <a:extLst>
                  <a:ext uri="{0D108BD9-81ED-4DB2-BD59-A6C34878D82A}">
                    <a16:rowId xmlns:a16="http://schemas.microsoft.com/office/drawing/2014/main" val="823755143"/>
                  </a:ext>
                </a:extLst>
              </a:tr>
              <a:tr h="424603">
                <a:tc>
                  <a:txBody>
                    <a:bodyPr/>
                    <a:lstStyle/>
                    <a:p>
                      <a:pPr algn="l" fontAlgn="t"/>
                      <a:r>
                        <a:rPr lang="en-US" sz="1400" u="sng" strike="noStrike">
                          <a:effectLst/>
                          <a:hlinkClick r:id="rId15"/>
                        </a:rPr>
                        <a:t>Individual Time and Date Types</a:t>
                      </a:r>
                      <a:endParaRPr lang="en-US" sz="1400" b="0" i="0" u="sng" strike="noStrike">
                        <a:solidFill>
                          <a:srgbClr val="0563C1"/>
                        </a:solidFill>
                        <a:effectLst/>
                        <a:latin typeface="Calibri" panose="020F0502020204030204" pitchFamily="34" charset="0"/>
                      </a:endParaRPr>
                    </a:p>
                  </a:txBody>
                  <a:tcPr marL="5107" marR="5107" marT="5107" marB="0"/>
                </a:tc>
                <a:tc>
                  <a:txBody>
                    <a:bodyPr/>
                    <a:lstStyle/>
                    <a:p>
                      <a:pPr algn="l" fontAlgn="t"/>
                      <a:r>
                        <a:rPr lang="en-US" sz="1400" u="sng" strike="noStrike">
                          <a:effectLst/>
                          <a:hlinkClick r:id="rId11"/>
                        </a:rPr>
                        <a:t>A rarely used alternative to type: time for creating single, time-based dimensions</a:t>
                      </a:r>
                      <a:endParaRPr lang="en-US" sz="1400" b="0" i="0" u="sng" strike="noStrike">
                        <a:solidFill>
                          <a:srgbClr val="0563C1"/>
                        </a:solidFill>
                        <a:effectLst/>
                        <a:latin typeface="Calibri" panose="020F0502020204030204" pitchFamily="34" charset="0"/>
                      </a:endParaRPr>
                    </a:p>
                  </a:txBody>
                  <a:tcPr marL="5107" marR="5107" marT="5107" marB="0"/>
                </a:tc>
                <a:extLst>
                  <a:ext uri="{0D108BD9-81ED-4DB2-BD59-A6C34878D82A}">
                    <a16:rowId xmlns:a16="http://schemas.microsoft.com/office/drawing/2014/main" val="156647513"/>
                  </a:ext>
                </a:extLst>
              </a:tr>
              <a:tr h="380252">
                <a:tc>
                  <a:txBody>
                    <a:bodyPr/>
                    <a:lstStyle/>
                    <a:p>
                      <a:pPr algn="l" fontAlgn="t"/>
                      <a:r>
                        <a:rPr lang="en-IN" sz="1400" u="sng" strike="noStrike" dirty="0">
                          <a:effectLst/>
                          <a:hlinkClick r:id="rId16"/>
                        </a:rPr>
                        <a:t>Individual Duration Types</a:t>
                      </a:r>
                      <a:endParaRPr lang="en-IN" sz="1400" b="0" i="0" u="sng" strike="noStrike" dirty="0">
                        <a:solidFill>
                          <a:srgbClr val="0563C1"/>
                        </a:solidFill>
                        <a:effectLst/>
                        <a:latin typeface="Calibri" panose="020F0502020204030204" pitchFamily="34" charset="0"/>
                      </a:endParaRPr>
                    </a:p>
                  </a:txBody>
                  <a:tcPr marL="5107" marR="5107" marT="5107" marB="0"/>
                </a:tc>
                <a:tc>
                  <a:txBody>
                    <a:bodyPr/>
                    <a:lstStyle/>
                    <a:p>
                      <a:pPr algn="l" fontAlgn="t"/>
                      <a:r>
                        <a:rPr lang="en-US" sz="1400" u="sng" strike="noStrike" dirty="0">
                          <a:effectLst/>
                          <a:hlinkClick r:id="rId7"/>
                        </a:rPr>
                        <a:t>A rarely used alternative to type: duration for creating single time-based dimensions that calculate time differences</a:t>
                      </a:r>
                      <a:endParaRPr lang="en-US" sz="1400" b="0" i="0" u="sng" strike="noStrike" dirty="0">
                        <a:solidFill>
                          <a:srgbClr val="0563C1"/>
                        </a:solidFill>
                        <a:effectLst/>
                        <a:latin typeface="Calibri" panose="020F0502020204030204" pitchFamily="34" charset="0"/>
                      </a:endParaRPr>
                    </a:p>
                  </a:txBody>
                  <a:tcPr marL="5107" marR="5107" marT="5107" marB="0"/>
                </a:tc>
                <a:extLst>
                  <a:ext uri="{0D108BD9-81ED-4DB2-BD59-A6C34878D82A}">
                    <a16:rowId xmlns:a16="http://schemas.microsoft.com/office/drawing/2014/main" val="3741080719"/>
                  </a:ext>
                </a:extLst>
              </a:tr>
            </a:tbl>
          </a:graphicData>
        </a:graphic>
      </p:graphicFrame>
      <p:sp>
        <p:nvSpPr>
          <p:cNvPr id="4" name="TextBox 3">
            <a:extLst>
              <a:ext uri="{FF2B5EF4-FFF2-40B4-BE49-F238E27FC236}">
                <a16:creationId xmlns:a16="http://schemas.microsoft.com/office/drawing/2014/main" id="{797C187A-2D53-B036-179F-FE275A336176}"/>
              </a:ext>
            </a:extLst>
          </p:cNvPr>
          <p:cNvSpPr txBox="1"/>
          <p:nvPr/>
        </p:nvSpPr>
        <p:spPr>
          <a:xfrm>
            <a:off x="-2" y="19022"/>
            <a:ext cx="6096001" cy="707886"/>
          </a:xfrm>
          <a:prstGeom prst="rect">
            <a:avLst/>
          </a:prstGeom>
          <a:noFill/>
        </p:spPr>
        <p:txBody>
          <a:bodyPr wrap="square" rtlCol="0">
            <a:spAutoFit/>
          </a:bodyPr>
          <a:lstStyle/>
          <a:p>
            <a:r>
              <a:rPr lang="en-IN" sz="4000" b="1" u="sng" dirty="0">
                <a:latin typeface="NouvelR" pitchFamily="2" charset="0"/>
              </a:rPr>
              <a:t>Dimension Data Types:</a:t>
            </a:r>
          </a:p>
        </p:txBody>
      </p:sp>
    </p:spTree>
    <p:extLst>
      <p:ext uri="{BB962C8B-B14F-4D97-AF65-F5344CB8AC3E}">
        <p14:creationId xmlns:p14="http://schemas.microsoft.com/office/powerpoint/2010/main" val="125524614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diagram of a computer program&#10;&#10;Description automatically generated">
            <a:extLst>
              <a:ext uri="{FF2B5EF4-FFF2-40B4-BE49-F238E27FC236}">
                <a16:creationId xmlns:a16="http://schemas.microsoft.com/office/drawing/2014/main" id="{B74D127C-1E13-3CF8-F3E9-7C8BD085E324}"/>
              </a:ext>
            </a:extLst>
          </p:cNvPr>
          <p:cNvPicPr>
            <a:picLocks noChangeAspect="1"/>
          </p:cNvPicPr>
          <p:nvPr/>
        </p:nvPicPr>
        <p:blipFill rotWithShape="1">
          <a:blip r:embed="rId2">
            <a:extLst>
              <a:ext uri="{28A0092B-C50C-407E-A947-70E740481C1C}">
                <a14:useLocalDpi xmlns:a14="http://schemas.microsoft.com/office/drawing/2010/main" val="0"/>
              </a:ext>
            </a:extLst>
          </a:blip>
          <a:srcRect t="5933" b="2667"/>
          <a:stretch/>
        </p:blipFill>
        <p:spPr>
          <a:xfrm>
            <a:off x="205646" y="381000"/>
            <a:ext cx="11561922" cy="5917827"/>
          </a:xfrm>
          <a:prstGeom prst="rect">
            <a:avLst/>
          </a:prstGeom>
        </p:spPr>
      </p:pic>
    </p:spTree>
    <p:extLst>
      <p:ext uri="{BB962C8B-B14F-4D97-AF65-F5344CB8AC3E}">
        <p14:creationId xmlns:p14="http://schemas.microsoft.com/office/powerpoint/2010/main" val="324315526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9793324-7C3F-4385-2FD2-17311E5512CC}"/>
              </a:ext>
            </a:extLst>
          </p:cNvPr>
          <p:cNvSpPr txBox="1"/>
          <p:nvPr/>
        </p:nvSpPr>
        <p:spPr>
          <a:xfrm>
            <a:off x="645459" y="71717"/>
            <a:ext cx="10542494" cy="6405921"/>
          </a:xfrm>
          <a:prstGeom prst="rect">
            <a:avLst/>
          </a:prstGeom>
          <a:noFill/>
        </p:spPr>
        <p:txBody>
          <a:bodyPr wrap="square" rtlCol="0">
            <a:spAutoFit/>
          </a:bodyPr>
          <a:lstStyle/>
          <a:p>
            <a:pPr>
              <a:lnSpc>
                <a:spcPct val="107000"/>
              </a:lnSpc>
              <a:spcAft>
                <a:spcPts val="800"/>
              </a:spcAft>
            </a:pPr>
            <a:r>
              <a:rPr lang="en-IN" sz="1400" b="1" u="sng" dirty="0">
                <a:solidFill>
                  <a:srgbClr val="202124"/>
                </a:solidFill>
                <a:effectLst/>
                <a:latin typeface="NouvelR" pitchFamily="2" charset="0"/>
                <a:ea typeface="Calibri" panose="020F0502020204030204" pitchFamily="34" charset="0"/>
                <a:cs typeface="Noto Sans" panose="020B0502040504020204" pitchFamily="34" charset="0"/>
              </a:rPr>
              <a:t>Measure types</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400" b="1" u="sng" dirty="0">
                <a:solidFill>
                  <a:srgbClr val="202124"/>
                </a:solidFill>
                <a:effectLst/>
                <a:latin typeface="NouvelR" pitchFamily="2" charset="0"/>
                <a:ea typeface="Calibri" panose="020F0502020204030204" pitchFamily="34" charset="0"/>
                <a:cs typeface="Noto Sans" panose="020B0502040504020204" pitchFamily="34" charset="0"/>
              </a:rPr>
              <a:t>Syntax:</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400" dirty="0">
                <a:effectLst/>
                <a:latin typeface="Courier New" panose="02070309020205020404" pitchFamily="49" charset="0"/>
                <a:ea typeface="Times New Roman" panose="02020603050405020304" pitchFamily="18" charset="0"/>
                <a:cs typeface="Times New Roman" panose="02020603050405020304" pitchFamily="18" charset="0"/>
              </a:rPr>
              <a:t>view: </a:t>
            </a:r>
            <a:r>
              <a:rPr lang="en-IN" sz="1400" dirty="0" err="1">
                <a:effectLst/>
                <a:latin typeface="Courier New" panose="02070309020205020404" pitchFamily="49" charset="0"/>
                <a:ea typeface="Times New Roman" panose="02020603050405020304" pitchFamily="18" charset="0"/>
                <a:cs typeface="Times New Roman" panose="02020603050405020304" pitchFamily="18" charset="0"/>
              </a:rPr>
              <a:t>view_name</a:t>
            </a:r>
            <a:r>
              <a:rPr lang="en-IN" sz="1400" dirty="0">
                <a:effectLst/>
                <a:latin typeface="Courier New" panose="02070309020205020404" pitchFamily="49" charset="0"/>
                <a:ea typeface="Times New Roman" panose="02020603050405020304" pitchFamily="18" charset="0"/>
                <a:cs typeface="Times New Roman" panose="02020603050405020304" pitchFamily="18" charset="0"/>
              </a:rPr>
              <a:t> {</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400" dirty="0">
                <a:effectLst/>
                <a:latin typeface="Courier New" panose="02070309020205020404" pitchFamily="49" charset="0"/>
                <a:ea typeface="Times New Roman" panose="02020603050405020304" pitchFamily="18" charset="0"/>
                <a:cs typeface="Times New Roman" panose="02020603050405020304" pitchFamily="18" charset="0"/>
              </a:rPr>
              <a:t>  measure: </a:t>
            </a:r>
            <a:r>
              <a:rPr lang="en-IN" sz="1400" dirty="0" err="1">
                <a:effectLst/>
                <a:latin typeface="Courier New" panose="02070309020205020404" pitchFamily="49" charset="0"/>
                <a:ea typeface="Times New Roman" panose="02020603050405020304" pitchFamily="18" charset="0"/>
                <a:cs typeface="Times New Roman" panose="02020603050405020304" pitchFamily="18" charset="0"/>
              </a:rPr>
              <a:t>field_name</a:t>
            </a:r>
            <a:r>
              <a:rPr lang="en-IN" sz="1400" dirty="0">
                <a:effectLst/>
                <a:latin typeface="Courier New" panose="02070309020205020404" pitchFamily="49" charset="0"/>
                <a:ea typeface="Times New Roman" panose="02020603050405020304" pitchFamily="18" charset="0"/>
                <a:cs typeface="Times New Roman" panose="02020603050405020304" pitchFamily="18" charset="0"/>
              </a:rPr>
              <a:t> {</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400" dirty="0">
                <a:effectLst/>
                <a:latin typeface="Courier New" panose="02070309020205020404" pitchFamily="49" charset="0"/>
                <a:ea typeface="Times New Roman" panose="02020603050405020304" pitchFamily="18" charset="0"/>
                <a:cs typeface="Times New Roman" panose="02020603050405020304" pitchFamily="18" charset="0"/>
              </a:rPr>
              <a:t>    </a:t>
            </a:r>
            <a:r>
              <a:rPr lang="en-IN" sz="1400" dirty="0">
                <a:solidFill>
                  <a:srgbClr val="6997BF"/>
                </a:solidFill>
                <a:effectLst/>
                <a:latin typeface="Courier New" panose="02070309020205020404" pitchFamily="49" charset="0"/>
                <a:ea typeface="Times New Roman" panose="02020603050405020304" pitchFamily="18" charset="0"/>
                <a:cs typeface="Times New Roman" panose="02020603050405020304" pitchFamily="18" charset="0"/>
              </a:rPr>
              <a:t>type</a:t>
            </a:r>
            <a:r>
              <a:rPr lang="en-IN" sz="1400" dirty="0">
                <a:solidFill>
                  <a:srgbClr val="0C6FFF"/>
                </a:solidFill>
                <a:effectLst/>
                <a:latin typeface="Courier New" panose="02070309020205020404" pitchFamily="49" charset="0"/>
                <a:ea typeface="Times New Roman" panose="02020603050405020304" pitchFamily="18" charset="0"/>
                <a:cs typeface="Times New Roman" panose="02020603050405020304" pitchFamily="18" charset="0"/>
              </a:rPr>
              <a:t>: </a:t>
            </a:r>
            <a:r>
              <a:rPr lang="en-IN" sz="1400" dirty="0" err="1">
                <a:solidFill>
                  <a:srgbClr val="444444"/>
                </a:solidFill>
                <a:effectLst/>
                <a:latin typeface="Courier New" panose="02070309020205020404" pitchFamily="49" charset="0"/>
                <a:ea typeface="Times New Roman" panose="02020603050405020304" pitchFamily="18" charset="0"/>
                <a:cs typeface="Times New Roman" panose="02020603050405020304" pitchFamily="18" charset="0"/>
              </a:rPr>
              <a:t>measure_field_type</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400" dirty="0">
                <a:effectLst/>
                <a:latin typeface="Courier New" panose="02070309020205020404" pitchFamily="49" charset="0"/>
                <a:ea typeface="Times New Roman" panose="02020603050405020304" pitchFamily="18" charset="0"/>
                <a:cs typeface="Times New Roman" panose="02020603050405020304" pitchFamily="18" charset="0"/>
              </a:rPr>
              <a:t>  }</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400" dirty="0">
                <a:effectLst/>
                <a:latin typeface="Courier New" panose="02070309020205020404" pitchFamily="49" charset="0"/>
                <a:ea typeface="Times New Roman" panose="02020603050405020304" pitchFamily="18" charset="0"/>
                <a:cs typeface="Times New Roman" panose="02020603050405020304" pitchFamily="18" charset="0"/>
              </a:rPr>
              <a:t>}</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Bef>
                <a:spcPts val="1200"/>
              </a:spcBef>
              <a:spcAft>
                <a:spcPts val="1200"/>
              </a:spcAft>
            </a:pPr>
            <a:r>
              <a:rPr lang="en-IN" sz="1400" dirty="0">
                <a:solidFill>
                  <a:srgbClr val="202124"/>
                </a:solidFill>
                <a:effectLst/>
                <a:latin typeface="Roboto" panose="02000000000000000000" pitchFamily="2" charset="0"/>
                <a:ea typeface="Times New Roman" panose="02020603050405020304" pitchFamily="18" charset="0"/>
                <a:cs typeface="Times New Roman" panose="02020603050405020304" pitchFamily="18" charset="0"/>
              </a:rPr>
              <a:t>Each measure type falls into one of the following categories. These categories determine whether the measure type performs aggregations, the type of fields that the measure type can reference, and whether you can filter the measure type using the </a:t>
            </a:r>
            <a:r>
              <a:rPr lang="en-IN" sz="1400" u="sng" dirty="0">
                <a:solidFill>
                  <a:srgbClr val="0000FF"/>
                </a:solidFill>
                <a:effectLst/>
                <a:latin typeface="var(--devsite-code-font-family)"/>
                <a:ea typeface="Times New Roman" panose="02020603050405020304" pitchFamily="18" charset="0"/>
                <a:cs typeface="Courier New" panose="02070309020205020404" pitchFamily="49" charset="0"/>
                <a:hlinkClick r:id="rId2"/>
              </a:rPr>
              <a:t>filters</a:t>
            </a:r>
            <a:r>
              <a:rPr lang="en-IN" sz="1400" dirty="0">
                <a:solidFill>
                  <a:srgbClr val="202124"/>
                </a:solidFill>
                <a:effectLst/>
                <a:latin typeface="Roboto" panose="02000000000000000000" pitchFamily="2" charset="0"/>
                <a:ea typeface="Times New Roman" panose="02020603050405020304" pitchFamily="18" charset="0"/>
                <a:cs typeface="Times New Roman" panose="02020603050405020304" pitchFamily="18" charset="0"/>
              </a:rPr>
              <a:t> parameter:</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Bef>
                <a:spcPts val="900"/>
              </a:spcBef>
              <a:spcAft>
                <a:spcPts val="900"/>
              </a:spcAft>
              <a:buSzPts val="1000"/>
              <a:buFont typeface="Symbol" panose="05050102010706020507" pitchFamily="18" charset="2"/>
              <a:buChar char=""/>
              <a:tabLst>
                <a:tab pos="457200" algn="l"/>
              </a:tabLst>
            </a:pPr>
            <a:r>
              <a:rPr lang="en-IN" sz="1400" b="1" dirty="0">
                <a:solidFill>
                  <a:srgbClr val="202124"/>
                </a:solidFill>
                <a:effectLst/>
                <a:latin typeface="Roboto" panose="02000000000000000000" pitchFamily="2" charset="0"/>
                <a:ea typeface="Times New Roman" panose="02020603050405020304" pitchFamily="18" charset="0"/>
                <a:cs typeface="Times New Roman" panose="02020603050405020304" pitchFamily="18" charset="0"/>
              </a:rPr>
              <a:t>Aggregate measures</a:t>
            </a:r>
            <a:r>
              <a:rPr lang="en-IN" sz="1400" dirty="0">
                <a:solidFill>
                  <a:srgbClr val="202124"/>
                </a:solidFill>
                <a:effectLst/>
                <a:latin typeface="Roboto" panose="02000000000000000000" pitchFamily="2" charset="0"/>
                <a:ea typeface="Times New Roman" panose="02020603050405020304" pitchFamily="18" charset="0"/>
                <a:cs typeface="Times New Roman" panose="02020603050405020304" pitchFamily="18" charset="0"/>
              </a:rPr>
              <a:t>: Aggregate measure types perform aggregations, such as </a:t>
            </a:r>
            <a:r>
              <a:rPr lang="en-IN" sz="1400" dirty="0">
                <a:solidFill>
                  <a:srgbClr val="202124"/>
                </a:solidFill>
                <a:effectLst/>
                <a:latin typeface="var(--devsite-code-font-family)"/>
                <a:ea typeface="Times New Roman" panose="02020603050405020304" pitchFamily="18" charset="0"/>
                <a:cs typeface="Courier New" panose="02070309020205020404" pitchFamily="49" charset="0"/>
              </a:rPr>
              <a:t>sum</a:t>
            </a:r>
            <a:r>
              <a:rPr lang="en-IN" sz="1400" dirty="0">
                <a:solidFill>
                  <a:srgbClr val="202124"/>
                </a:solidFill>
                <a:effectLst/>
                <a:latin typeface="Roboto" panose="02000000000000000000" pitchFamily="2" charset="0"/>
                <a:ea typeface="Times New Roman" panose="02020603050405020304" pitchFamily="18" charset="0"/>
                <a:cs typeface="Times New Roman" panose="02020603050405020304" pitchFamily="18" charset="0"/>
              </a:rPr>
              <a:t> and </a:t>
            </a:r>
            <a:r>
              <a:rPr lang="en-IN" sz="1400" dirty="0">
                <a:solidFill>
                  <a:srgbClr val="202124"/>
                </a:solidFill>
                <a:effectLst/>
                <a:latin typeface="var(--devsite-code-font-family)"/>
                <a:ea typeface="Times New Roman" panose="02020603050405020304" pitchFamily="18" charset="0"/>
                <a:cs typeface="Courier New" panose="02070309020205020404" pitchFamily="49" charset="0"/>
              </a:rPr>
              <a:t>average</a:t>
            </a:r>
            <a:r>
              <a:rPr lang="en-IN" sz="1400" dirty="0">
                <a:solidFill>
                  <a:srgbClr val="202124"/>
                </a:solidFill>
                <a:effectLst/>
                <a:latin typeface="Roboto" panose="02000000000000000000" pitchFamily="2" charset="0"/>
                <a:ea typeface="Times New Roman" panose="02020603050405020304" pitchFamily="18" charset="0"/>
                <a:cs typeface="Times New Roman" panose="02020603050405020304" pitchFamily="18" charset="0"/>
              </a:rPr>
              <a:t>. Aggregate measures can reference only dimensions, not other measures. This is the only measure type that works with the </a:t>
            </a:r>
            <a:r>
              <a:rPr lang="en-IN" sz="1400" u="sng" dirty="0">
                <a:solidFill>
                  <a:srgbClr val="0000FF"/>
                </a:solidFill>
                <a:effectLst/>
                <a:latin typeface="var(--devsite-code-font-family)"/>
                <a:ea typeface="Times New Roman" panose="02020603050405020304" pitchFamily="18" charset="0"/>
                <a:cs typeface="Courier New" panose="02070309020205020404" pitchFamily="49" charset="0"/>
                <a:hlinkClick r:id="rId2"/>
              </a:rPr>
              <a:t>filters</a:t>
            </a:r>
            <a:r>
              <a:rPr lang="en-IN" sz="1400" dirty="0">
                <a:solidFill>
                  <a:srgbClr val="202124"/>
                </a:solidFill>
                <a:effectLst/>
                <a:latin typeface="Roboto" panose="02000000000000000000" pitchFamily="2" charset="0"/>
                <a:ea typeface="Times New Roman" panose="02020603050405020304" pitchFamily="18" charset="0"/>
                <a:cs typeface="Times New Roman" panose="02020603050405020304" pitchFamily="18" charset="0"/>
              </a:rPr>
              <a:t> parameter.</a:t>
            </a:r>
            <a:endParaRPr lang="en-IN" sz="1400" dirty="0">
              <a:solidFill>
                <a:srgbClr val="202124"/>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Bef>
                <a:spcPts val="900"/>
              </a:spcBef>
              <a:spcAft>
                <a:spcPts val="900"/>
              </a:spcAft>
              <a:buSzPts val="1000"/>
              <a:buFont typeface="Symbol" panose="05050102010706020507" pitchFamily="18" charset="2"/>
              <a:buChar char=""/>
              <a:tabLst>
                <a:tab pos="457200" algn="l"/>
              </a:tabLst>
            </a:pPr>
            <a:r>
              <a:rPr lang="en-IN" sz="1400" b="1" dirty="0">
                <a:solidFill>
                  <a:srgbClr val="202124"/>
                </a:solidFill>
                <a:effectLst/>
                <a:latin typeface="Roboto" panose="02000000000000000000" pitchFamily="2" charset="0"/>
                <a:ea typeface="Times New Roman" panose="02020603050405020304" pitchFamily="18" charset="0"/>
                <a:cs typeface="Times New Roman" panose="02020603050405020304" pitchFamily="18" charset="0"/>
              </a:rPr>
              <a:t>Non-aggregate measures</a:t>
            </a:r>
            <a:r>
              <a:rPr lang="en-IN" sz="1400" dirty="0">
                <a:solidFill>
                  <a:srgbClr val="202124"/>
                </a:solidFill>
                <a:effectLst/>
                <a:latin typeface="Roboto" panose="02000000000000000000" pitchFamily="2" charset="0"/>
                <a:ea typeface="Times New Roman" panose="02020603050405020304" pitchFamily="18" charset="0"/>
                <a:cs typeface="Times New Roman" panose="02020603050405020304" pitchFamily="18" charset="0"/>
              </a:rPr>
              <a:t>: Non-aggregate measures are, as the name suggests, measure types that do not perform aggregations, such as </a:t>
            </a:r>
            <a:r>
              <a:rPr lang="en-IN" sz="1400" dirty="0">
                <a:solidFill>
                  <a:srgbClr val="202124"/>
                </a:solidFill>
                <a:effectLst/>
                <a:latin typeface="var(--devsite-code-font-family)"/>
                <a:ea typeface="Times New Roman" panose="02020603050405020304" pitchFamily="18" charset="0"/>
                <a:cs typeface="Courier New" panose="02070309020205020404" pitchFamily="49" charset="0"/>
              </a:rPr>
              <a:t>number</a:t>
            </a:r>
            <a:r>
              <a:rPr lang="en-IN" sz="1400" dirty="0">
                <a:solidFill>
                  <a:srgbClr val="202124"/>
                </a:solidFill>
                <a:effectLst/>
                <a:latin typeface="Roboto" panose="02000000000000000000" pitchFamily="2" charset="0"/>
                <a:ea typeface="Times New Roman" panose="02020603050405020304" pitchFamily="18" charset="0"/>
                <a:cs typeface="Times New Roman" panose="02020603050405020304" pitchFamily="18" charset="0"/>
              </a:rPr>
              <a:t> and </a:t>
            </a:r>
            <a:r>
              <a:rPr lang="en-IN" sz="1400" dirty="0" err="1">
                <a:solidFill>
                  <a:srgbClr val="202124"/>
                </a:solidFill>
                <a:effectLst/>
                <a:latin typeface="var(--devsite-code-font-family)"/>
                <a:ea typeface="Times New Roman" panose="02020603050405020304" pitchFamily="18" charset="0"/>
                <a:cs typeface="Courier New" panose="02070309020205020404" pitchFamily="49" charset="0"/>
              </a:rPr>
              <a:t>yesno</a:t>
            </a:r>
            <a:r>
              <a:rPr lang="en-IN" sz="1400" dirty="0">
                <a:solidFill>
                  <a:srgbClr val="202124"/>
                </a:solidFill>
                <a:effectLst/>
                <a:latin typeface="Roboto" panose="02000000000000000000" pitchFamily="2" charset="0"/>
                <a:ea typeface="Times New Roman" panose="02020603050405020304" pitchFamily="18" charset="0"/>
                <a:cs typeface="Times New Roman" panose="02020603050405020304" pitchFamily="18" charset="0"/>
              </a:rPr>
              <a:t>. These measure types perform simple transformations, and since they do not perform aggregations, can reference only aggregate measures or previously-aggregated dimensions. You cannot use the </a:t>
            </a:r>
            <a:r>
              <a:rPr lang="en-IN" sz="1400" u="sng" dirty="0">
                <a:solidFill>
                  <a:srgbClr val="0000FF"/>
                </a:solidFill>
                <a:effectLst/>
                <a:latin typeface="var(--devsite-code-font-family)"/>
                <a:ea typeface="Times New Roman" panose="02020603050405020304" pitchFamily="18" charset="0"/>
                <a:cs typeface="Courier New" panose="02070309020205020404" pitchFamily="49" charset="0"/>
                <a:hlinkClick r:id="rId2"/>
              </a:rPr>
              <a:t>filters</a:t>
            </a:r>
            <a:r>
              <a:rPr lang="en-IN" sz="1400" dirty="0">
                <a:solidFill>
                  <a:srgbClr val="202124"/>
                </a:solidFill>
                <a:effectLst/>
                <a:latin typeface="Roboto" panose="02000000000000000000" pitchFamily="2" charset="0"/>
                <a:ea typeface="Times New Roman" panose="02020603050405020304" pitchFamily="18" charset="0"/>
                <a:cs typeface="Times New Roman" panose="02020603050405020304" pitchFamily="18" charset="0"/>
              </a:rPr>
              <a:t> parameter with these measure types.</a:t>
            </a:r>
            <a:endParaRPr lang="en-IN" sz="1400" dirty="0">
              <a:solidFill>
                <a:srgbClr val="202124"/>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Bef>
                <a:spcPts val="900"/>
              </a:spcBef>
              <a:spcAft>
                <a:spcPts val="900"/>
              </a:spcAft>
              <a:buSzPts val="1000"/>
              <a:buFont typeface="Symbol" panose="05050102010706020507" pitchFamily="18" charset="2"/>
              <a:buChar char=""/>
              <a:tabLst>
                <a:tab pos="457200" algn="l"/>
              </a:tabLst>
            </a:pPr>
            <a:r>
              <a:rPr lang="en-IN" sz="1400" b="1" dirty="0">
                <a:solidFill>
                  <a:srgbClr val="202124"/>
                </a:solidFill>
                <a:effectLst/>
                <a:latin typeface="Roboto" panose="02000000000000000000" pitchFamily="2" charset="0"/>
                <a:ea typeface="Times New Roman" panose="02020603050405020304" pitchFamily="18" charset="0"/>
                <a:cs typeface="Times New Roman" panose="02020603050405020304" pitchFamily="18" charset="0"/>
              </a:rPr>
              <a:t>Post-SQL measures</a:t>
            </a:r>
            <a:r>
              <a:rPr lang="en-IN" sz="1400" dirty="0">
                <a:solidFill>
                  <a:srgbClr val="202124"/>
                </a:solidFill>
                <a:effectLst/>
                <a:latin typeface="Roboto" panose="02000000000000000000" pitchFamily="2" charset="0"/>
                <a:ea typeface="Times New Roman" panose="02020603050405020304" pitchFamily="18" charset="0"/>
                <a:cs typeface="Times New Roman" panose="02020603050405020304" pitchFamily="18" charset="0"/>
              </a:rPr>
              <a:t>: Post-SQL measures are special measure types that perform specific calculations after Looker has generated query SQL. They can reference only numeric measures or numeric dimensions. You cannot use the </a:t>
            </a:r>
            <a:r>
              <a:rPr lang="en-IN" sz="1400" u="sng" dirty="0">
                <a:solidFill>
                  <a:srgbClr val="0000FF"/>
                </a:solidFill>
                <a:effectLst/>
                <a:latin typeface="var(--devsite-code-font-family)"/>
                <a:ea typeface="Times New Roman" panose="02020603050405020304" pitchFamily="18" charset="0"/>
                <a:cs typeface="Courier New" panose="02070309020205020404" pitchFamily="49" charset="0"/>
                <a:hlinkClick r:id="rId2"/>
              </a:rPr>
              <a:t>filters</a:t>
            </a:r>
            <a:r>
              <a:rPr lang="en-IN" sz="1400" dirty="0">
                <a:solidFill>
                  <a:srgbClr val="202124"/>
                </a:solidFill>
                <a:effectLst/>
                <a:latin typeface="Roboto" panose="02000000000000000000" pitchFamily="2" charset="0"/>
                <a:ea typeface="Times New Roman" panose="02020603050405020304" pitchFamily="18" charset="0"/>
                <a:cs typeface="Times New Roman" panose="02020603050405020304" pitchFamily="18" charset="0"/>
              </a:rPr>
              <a:t> parameter with these measure types.</a:t>
            </a:r>
            <a:endParaRPr lang="en-IN" sz="1400" dirty="0">
              <a:solidFill>
                <a:srgbClr val="202124"/>
              </a:solidFill>
              <a:effectLst/>
              <a:latin typeface="Calibri" panose="020F0502020204030204" pitchFamily="34" charset="0"/>
              <a:ea typeface="Calibri" panose="020F0502020204030204" pitchFamily="34" charset="0"/>
              <a:cs typeface="Times New Roman" panose="02020603050405020304" pitchFamily="18" charset="0"/>
            </a:endParaRPr>
          </a:p>
          <a:p>
            <a:endParaRPr lang="en-IN" sz="1400" dirty="0"/>
          </a:p>
        </p:txBody>
      </p:sp>
    </p:spTree>
    <p:extLst>
      <p:ext uri="{BB962C8B-B14F-4D97-AF65-F5344CB8AC3E}">
        <p14:creationId xmlns:p14="http://schemas.microsoft.com/office/powerpoint/2010/main" val="155011176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3CDCBB8-4440-BAA6-0F00-1AA52AAADD97}"/>
              </a:ext>
            </a:extLst>
          </p:cNvPr>
          <p:cNvSpPr txBox="1"/>
          <p:nvPr/>
        </p:nvSpPr>
        <p:spPr>
          <a:xfrm>
            <a:off x="412376" y="295835"/>
            <a:ext cx="11394142" cy="6293224"/>
          </a:xfrm>
          <a:prstGeom prst="rect">
            <a:avLst/>
          </a:prstGeom>
          <a:noFill/>
        </p:spPr>
        <p:txBody>
          <a:bodyPr wrap="square" rtlCol="0">
            <a:spAutoFit/>
          </a:bodyPr>
          <a:lstStyle/>
          <a:p>
            <a:endParaRPr lang="en-IN" dirty="0"/>
          </a:p>
        </p:txBody>
      </p:sp>
      <p:graphicFrame>
        <p:nvGraphicFramePr>
          <p:cNvPr id="3" name="Table 2">
            <a:extLst>
              <a:ext uri="{FF2B5EF4-FFF2-40B4-BE49-F238E27FC236}">
                <a16:creationId xmlns:a16="http://schemas.microsoft.com/office/drawing/2014/main" id="{544A977E-5442-CAF9-8D47-1F612ACC0BBD}"/>
              </a:ext>
            </a:extLst>
          </p:cNvPr>
          <p:cNvGraphicFramePr>
            <a:graphicFrameLocks noGrp="1"/>
          </p:cNvGraphicFramePr>
          <p:nvPr/>
        </p:nvGraphicFramePr>
        <p:xfrm>
          <a:off x="71718" y="53787"/>
          <a:ext cx="12048564" cy="6660778"/>
        </p:xfrm>
        <a:graphic>
          <a:graphicData uri="http://schemas.openxmlformats.org/drawingml/2006/table">
            <a:tbl>
              <a:tblPr>
                <a:tableStyleId>{00A15C55-8517-42AA-B614-E9B94910E393}</a:tableStyleId>
              </a:tblPr>
              <a:tblGrid>
                <a:gridCol w="2402541">
                  <a:extLst>
                    <a:ext uri="{9D8B030D-6E8A-4147-A177-3AD203B41FA5}">
                      <a16:colId xmlns:a16="http://schemas.microsoft.com/office/drawing/2014/main" val="444381537"/>
                    </a:ext>
                  </a:extLst>
                </a:gridCol>
                <a:gridCol w="2746948">
                  <a:extLst>
                    <a:ext uri="{9D8B030D-6E8A-4147-A177-3AD203B41FA5}">
                      <a16:colId xmlns:a16="http://schemas.microsoft.com/office/drawing/2014/main" val="1448441485"/>
                    </a:ext>
                  </a:extLst>
                </a:gridCol>
                <a:gridCol w="6899075">
                  <a:extLst>
                    <a:ext uri="{9D8B030D-6E8A-4147-A177-3AD203B41FA5}">
                      <a16:colId xmlns:a16="http://schemas.microsoft.com/office/drawing/2014/main" val="523304900"/>
                    </a:ext>
                  </a:extLst>
                </a:gridCol>
              </a:tblGrid>
              <a:tr h="318353">
                <a:tc>
                  <a:txBody>
                    <a:bodyPr/>
                    <a:lstStyle/>
                    <a:p>
                      <a:pPr algn="ctr" fontAlgn="ctr"/>
                      <a:r>
                        <a:rPr lang="en-IN" sz="2000" b="1" u="sng" strike="noStrike" dirty="0">
                          <a:effectLst/>
                        </a:rPr>
                        <a:t>List of type definitions</a:t>
                      </a:r>
                      <a:endParaRPr lang="en-IN" sz="2000" b="1" i="0" u="sng" strike="noStrike" dirty="0">
                        <a:solidFill>
                          <a:srgbClr val="202124"/>
                        </a:solidFill>
                        <a:effectLst/>
                        <a:latin typeface="NouvelR" pitchFamily="2" charset="0"/>
                      </a:endParaRPr>
                    </a:p>
                  </a:txBody>
                  <a:tcPr marL="6498" marR="6498" marT="6498" marB="0" anchor="ctr"/>
                </a:tc>
                <a:tc>
                  <a:txBody>
                    <a:bodyPr/>
                    <a:lstStyle/>
                    <a:p>
                      <a:pPr algn="l" fontAlgn="b"/>
                      <a:r>
                        <a:rPr lang="en-IN" sz="1200" u="none" strike="noStrike">
                          <a:effectLst/>
                        </a:rPr>
                        <a:t> </a:t>
                      </a:r>
                      <a:endParaRPr lang="en-IN" sz="1200" b="0" i="0" u="none" strike="noStrike">
                        <a:solidFill>
                          <a:srgbClr val="000000"/>
                        </a:solidFill>
                        <a:effectLst/>
                        <a:latin typeface="Calibri" panose="020F0502020204030204" pitchFamily="34" charset="0"/>
                      </a:endParaRPr>
                    </a:p>
                  </a:txBody>
                  <a:tcPr marL="6498" marR="6498" marT="6498" marB="0" anchor="b"/>
                </a:tc>
                <a:tc>
                  <a:txBody>
                    <a:bodyPr/>
                    <a:lstStyle/>
                    <a:p>
                      <a:pPr algn="l" fontAlgn="b"/>
                      <a:r>
                        <a:rPr lang="en-IN" sz="1200" u="none" strike="noStrike" dirty="0">
                          <a:effectLst/>
                        </a:rPr>
                        <a:t> </a:t>
                      </a:r>
                      <a:endParaRPr lang="en-IN" sz="1200" b="0" i="0" u="none" strike="noStrike" dirty="0">
                        <a:solidFill>
                          <a:srgbClr val="000000"/>
                        </a:solidFill>
                        <a:effectLst/>
                        <a:latin typeface="Calibri" panose="020F0502020204030204" pitchFamily="34" charset="0"/>
                      </a:endParaRPr>
                    </a:p>
                  </a:txBody>
                  <a:tcPr marL="6498" marR="6498" marT="6498" marB="0" anchor="b"/>
                </a:tc>
                <a:extLst>
                  <a:ext uri="{0D108BD9-81ED-4DB2-BD59-A6C34878D82A}">
                    <a16:rowId xmlns:a16="http://schemas.microsoft.com/office/drawing/2014/main" val="744671023"/>
                  </a:ext>
                </a:extLst>
              </a:tr>
              <a:tr h="271446">
                <a:tc>
                  <a:txBody>
                    <a:bodyPr/>
                    <a:lstStyle/>
                    <a:p>
                      <a:pPr algn="ctr" fontAlgn="b"/>
                      <a:r>
                        <a:rPr lang="en-IN" sz="1400" b="1" u="sng" strike="noStrike" dirty="0">
                          <a:effectLst/>
                        </a:rPr>
                        <a:t>Functions</a:t>
                      </a:r>
                      <a:endParaRPr lang="en-IN" sz="1400" b="1" i="0" u="sng" strike="noStrike" dirty="0">
                        <a:solidFill>
                          <a:srgbClr val="000000"/>
                        </a:solidFill>
                        <a:effectLst/>
                        <a:latin typeface="Cambria" panose="02040503050406030204" pitchFamily="18" charset="0"/>
                        <a:ea typeface="Cambria" panose="02040503050406030204" pitchFamily="18" charset="0"/>
                      </a:endParaRPr>
                    </a:p>
                  </a:txBody>
                  <a:tcPr marL="6498" marR="6498" marT="6498" marB="0" anchor="b"/>
                </a:tc>
                <a:tc>
                  <a:txBody>
                    <a:bodyPr/>
                    <a:lstStyle/>
                    <a:p>
                      <a:pPr algn="l" fontAlgn="b"/>
                      <a:r>
                        <a:rPr lang="en-IN" sz="1400" b="1" u="sng" strike="noStrike" dirty="0">
                          <a:effectLst/>
                        </a:rPr>
                        <a:t>Types Of Measure </a:t>
                      </a:r>
                      <a:endParaRPr lang="en-IN" sz="1400" b="1" i="0" u="sng" strike="noStrike" dirty="0">
                        <a:solidFill>
                          <a:srgbClr val="000000"/>
                        </a:solidFill>
                        <a:effectLst/>
                        <a:latin typeface="Cambria" panose="02040503050406030204" pitchFamily="18" charset="0"/>
                        <a:ea typeface="Cambria" panose="02040503050406030204" pitchFamily="18" charset="0"/>
                      </a:endParaRPr>
                    </a:p>
                  </a:txBody>
                  <a:tcPr marL="6498" marR="6498" marT="6498" marB="0" anchor="b"/>
                </a:tc>
                <a:tc>
                  <a:txBody>
                    <a:bodyPr/>
                    <a:lstStyle/>
                    <a:p>
                      <a:pPr algn="l" fontAlgn="b"/>
                      <a:r>
                        <a:rPr lang="en-IN" sz="1400" b="1" u="sng" strike="noStrike" dirty="0">
                          <a:effectLst/>
                        </a:rPr>
                        <a:t>Description</a:t>
                      </a:r>
                      <a:endParaRPr lang="en-IN" sz="1400" b="1" i="0" u="sng" strike="noStrike" dirty="0">
                        <a:solidFill>
                          <a:srgbClr val="000000"/>
                        </a:solidFill>
                        <a:effectLst/>
                        <a:latin typeface="Cambria" panose="02040503050406030204" pitchFamily="18" charset="0"/>
                        <a:ea typeface="Cambria" panose="02040503050406030204" pitchFamily="18" charset="0"/>
                      </a:endParaRPr>
                    </a:p>
                  </a:txBody>
                  <a:tcPr marL="6498" marR="6498" marT="6498" marB="0" anchor="b"/>
                </a:tc>
                <a:extLst>
                  <a:ext uri="{0D108BD9-81ED-4DB2-BD59-A6C34878D82A}">
                    <a16:rowId xmlns:a16="http://schemas.microsoft.com/office/drawing/2014/main" val="127341629"/>
                  </a:ext>
                </a:extLst>
              </a:tr>
              <a:tr h="276665">
                <a:tc>
                  <a:txBody>
                    <a:bodyPr/>
                    <a:lstStyle/>
                    <a:p>
                      <a:pPr algn="ctr" fontAlgn="ctr"/>
                      <a:r>
                        <a:rPr lang="en-IN" sz="1200" u="none" strike="noStrike" dirty="0">
                          <a:effectLst/>
                          <a:hlinkClick r:id="rId2"/>
                        </a:rPr>
                        <a:t>average</a:t>
                      </a:r>
                      <a:endParaRPr lang="en-IN" sz="1200" b="0" i="0" u="none" strike="noStrike" dirty="0">
                        <a:solidFill>
                          <a:srgbClr val="0563C1"/>
                        </a:solidFill>
                        <a:effectLst/>
                        <a:latin typeface="Cambria" panose="02040503050406030204" pitchFamily="18" charset="0"/>
                        <a:ea typeface="Cambria" panose="02040503050406030204" pitchFamily="18" charset="0"/>
                      </a:endParaRPr>
                    </a:p>
                  </a:txBody>
                  <a:tcPr marL="6498" marR="6498" marT="6498" marB="0" anchor="ctr"/>
                </a:tc>
                <a:tc>
                  <a:txBody>
                    <a:bodyPr/>
                    <a:lstStyle/>
                    <a:p>
                      <a:pPr algn="l" fontAlgn="ctr"/>
                      <a:r>
                        <a:rPr lang="en-IN" sz="1200" u="none" strike="noStrike" dirty="0">
                          <a:effectLst/>
                        </a:rPr>
                        <a:t>Aggregate</a:t>
                      </a:r>
                      <a:endParaRPr lang="en-IN" sz="1200" b="0" i="0" u="none" strike="noStrike" dirty="0">
                        <a:solidFill>
                          <a:srgbClr val="202124"/>
                        </a:solidFill>
                        <a:effectLst/>
                        <a:latin typeface="Cambria" panose="02040503050406030204" pitchFamily="18" charset="0"/>
                        <a:ea typeface="Cambria" panose="02040503050406030204" pitchFamily="18" charset="0"/>
                      </a:endParaRPr>
                    </a:p>
                  </a:txBody>
                  <a:tcPr marL="6498" marR="6498" marT="8122" marB="8122" anchor="ctr"/>
                </a:tc>
                <a:tc>
                  <a:txBody>
                    <a:bodyPr/>
                    <a:lstStyle/>
                    <a:p>
                      <a:pPr algn="l" fontAlgn="ctr"/>
                      <a:r>
                        <a:rPr lang="en-IN" sz="1200" u="none" strike="noStrike">
                          <a:effectLst/>
                        </a:rPr>
                        <a:t>Generates an average (mean) of values within a column</a:t>
                      </a:r>
                      <a:endParaRPr lang="en-IN" sz="1200" b="0" i="0" u="none" strike="noStrike">
                        <a:solidFill>
                          <a:srgbClr val="202124"/>
                        </a:solidFill>
                        <a:effectLst/>
                        <a:latin typeface="Cambria" panose="02040503050406030204" pitchFamily="18" charset="0"/>
                        <a:ea typeface="Cambria" panose="02040503050406030204" pitchFamily="18" charset="0"/>
                      </a:endParaRPr>
                    </a:p>
                  </a:txBody>
                  <a:tcPr marL="6498" marR="6498" marT="8122" marB="8122" anchor="ctr"/>
                </a:tc>
                <a:extLst>
                  <a:ext uri="{0D108BD9-81ED-4DB2-BD59-A6C34878D82A}">
                    <a16:rowId xmlns:a16="http://schemas.microsoft.com/office/drawing/2014/main" val="3001369068"/>
                  </a:ext>
                </a:extLst>
              </a:tr>
              <a:tr h="276665">
                <a:tc>
                  <a:txBody>
                    <a:bodyPr/>
                    <a:lstStyle/>
                    <a:p>
                      <a:pPr algn="ctr" fontAlgn="ctr"/>
                      <a:r>
                        <a:rPr lang="en-IN" sz="1200" u="none" strike="noStrike" dirty="0" err="1">
                          <a:effectLst/>
                          <a:hlinkClick r:id="rId3"/>
                        </a:rPr>
                        <a:t>average_distinct</a:t>
                      </a:r>
                      <a:endParaRPr lang="en-IN" sz="1200" b="0" i="0" u="none" strike="noStrike" dirty="0">
                        <a:solidFill>
                          <a:srgbClr val="0563C1"/>
                        </a:solidFill>
                        <a:effectLst/>
                        <a:latin typeface="Cambria" panose="02040503050406030204" pitchFamily="18" charset="0"/>
                        <a:ea typeface="Cambria" panose="02040503050406030204" pitchFamily="18" charset="0"/>
                      </a:endParaRPr>
                    </a:p>
                  </a:txBody>
                  <a:tcPr marL="6498" marR="6498" marT="8122" marB="8122" anchor="ctr"/>
                </a:tc>
                <a:tc>
                  <a:txBody>
                    <a:bodyPr/>
                    <a:lstStyle/>
                    <a:p>
                      <a:pPr algn="l" fontAlgn="ctr"/>
                      <a:r>
                        <a:rPr lang="en-IN" sz="1200" u="none" strike="noStrike">
                          <a:effectLst/>
                        </a:rPr>
                        <a:t>Aggregate</a:t>
                      </a:r>
                      <a:endParaRPr lang="en-IN" sz="1200" b="0" i="0" u="none" strike="noStrike">
                        <a:solidFill>
                          <a:srgbClr val="202124"/>
                        </a:solidFill>
                        <a:effectLst/>
                        <a:latin typeface="Cambria" panose="02040503050406030204" pitchFamily="18" charset="0"/>
                        <a:ea typeface="Cambria" panose="02040503050406030204" pitchFamily="18" charset="0"/>
                      </a:endParaRPr>
                    </a:p>
                  </a:txBody>
                  <a:tcPr marL="6498" marR="6498" marT="8122" marB="8122" anchor="ctr"/>
                </a:tc>
                <a:tc>
                  <a:txBody>
                    <a:bodyPr/>
                    <a:lstStyle/>
                    <a:p>
                      <a:pPr algn="l" fontAlgn="ctr"/>
                      <a:r>
                        <a:rPr lang="en-IN" sz="1200" u="none" strike="noStrike" dirty="0">
                          <a:effectLst/>
                        </a:rPr>
                        <a:t>Properly generates an average (mean) of values when using denormalized data. </a:t>
                      </a:r>
                      <a:endParaRPr lang="en-IN" sz="1200" b="0" i="0" u="none" strike="noStrike" dirty="0">
                        <a:solidFill>
                          <a:srgbClr val="202124"/>
                        </a:solidFill>
                        <a:effectLst/>
                        <a:latin typeface="Cambria" panose="02040503050406030204" pitchFamily="18" charset="0"/>
                        <a:ea typeface="Cambria" panose="02040503050406030204" pitchFamily="18" charset="0"/>
                      </a:endParaRPr>
                    </a:p>
                  </a:txBody>
                  <a:tcPr marL="6498" marR="6498" marT="8122" marB="8122" anchor="ctr"/>
                </a:tc>
                <a:extLst>
                  <a:ext uri="{0D108BD9-81ED-4DB2-BD59-A6C34878D82A}">
                    <a16:rowId xmlns:a16="http://schemas.microsoft.com/office/drawing/2014/main" val="3660152634"/>
                  </a:ext>
                </a:extLst>
              </a:tr>
              <a:tr h="276665">
                <a:tc>
                  <a:txBody>
                    <a:bodyPr/>
                    <a:lstStyle/>
                    <a:p>
                      <a:pPr algn="ctr" fontAlgn="ctr"/>
                      <a:r>
                        <a:rPr lang="en-IN" sz="1200" u="none" strike="noStrike" dirty="0">
                          <a:effectLst/>
                          <a:hlinkClick r:id="rId4"/>
                        </a:rPr>
                        <a:t>count</a:t>
                      </a:r>
                      <a:endParaRPr lang="en-IN" sz="1200" b="0" i="0" u="none" strike="noStrike" dirty="0">
                        <a:solidFill>
                          <a:srgbClr val="0563C1"/>
                        </a:solidFill>
                        <a:effectLst/>
                        <a:latin typeface="Cambria" panose="02040503050406030204" pitchFamily="18" charset="0"/>
                        <a:ea typeface="Cambria" panose="02040503050406030204" pitchFamily="18" charset="0"/>
                      </a:endParaRPr>
                    </a:p>
                  </a:txBody>
                  <a:tcPr marL="6498" marR="6498" marT="8122" marB="8122" anchor="ctr"/>
                </a:tc>
                <a:tc>
                  <a:txBody>
                    <a:bodyPr/>
                    <a:lstStyle/>
                    <a:p>
                      <a:pPr algn="l" fontAlgn="ctr"/>
                      <a:r>
                        <a:rPr lang="en-IN" sz="1200" u="none" strike="noStrike">
                          <a:effectLst/>
                        </a:rPr>
                        <a:t>Aggregate</a:t>
                      </a:r>
                      <a:endParaRPr lang="en-IN" sz="1200" b="0" i="0" u="none" strike="noStrike">
                        <a:solidFill>
                          <a:srgbClr val="202124"/>
                        </a:solidFill>
                        <a:effectLst/>
                        <a:latin typeface="Cambria" panose="02040503050406030204" pitchFamily="18" charset="0"/>
                        <a:ea typeface="Cambria" panose="02040503050406030204" pitchFamily="18" charset="0"/>
                      </a:endParaRPr>
                    </a:p>
                  </a:txBody>
                  <a:tcPr marL="6498" marR="6498" marT="8122" marB="8122" anchor="ctr"/>
                </a:tc>
                <a:tc>
                  <a:txBody>
                    <a:bodyPr/>
                    <a:lstStyle/>
                    <a:p>
                      <a:pPr algn="l" fontAlgn="ctr"/>
                      <a:r>
                        <a:rPr lang="en-IN" sz="1200" u="none" strike="noStrike">
                          <a:effectLst/>
                        </a:rPr>
                        <a:t>Generates a count of rows</a:t>
                      </a:r>
                      <a:endParaRPr lang="en-IN" sz="1200" b="0" i="0" u="none" strike="noStrike">
                        <a:solidFill>
                          <a:srgbClr val="202124"/>
                        </a:solidFill>
                        <a:effectLst/>
                        <a:latin typeface="Cambria" panose="02040503050406030204" pitchFamily="18" charset="0"/>
                        <a:ea typeface="Cambria" panose="02040503050406030204" pitchFamily="18" charset="0"/>
                      </a:endParaRPr>
                    </a:p>
                  </a:txBody>
                  <a:tcPr marL="6498" marR="6498" marT="8122" marB="8122" anchor="ctr"/>
                </a:tc>
                <a:extLst>
                  <a:ext uri="{0D108BD9-81ED-4DB2-BD59-A6C34878D82A}">
                    <a16:rowId xmlns:a16="http://schemas.microsoft.com/office/drawing/2014/main" val="3450370709"/>
                  </a:ext>
                </a:extLst>
              </a:tr>
              <a:tr h="276665">
                <a:tc>
                  <a:txBody>
                    <a:bodyPr/>
                    <a:lstStyle/>
                    <a:p>
                      <a:pPr algn="ctr" fontAlgn="ctr"/>
                      <a:r>
                        <a:rPr lang="en-IN" sz="1200" u="none" strike="noStrike" dirty="0" err="1">
                          <a:effectLst/>
                          <a:hlinkClick r:id="rId5"/>
                        </a:rPr>
                        <a:t>count_distinct</a:t>
                      </a:r>
                      <a:endParaRPr lang="en-IN" sz="1200" b="0" i="0" u="none" strike="noStrike" dirty="0">
                        <a:solidFill>
                          <a:srgbClr val="0563C1"/>
                        </a:solidFill>
                        <a:effectLst/>
                        <a:latin typeface="Cambria" panose="02040503050406030204" pitchFamily="18" charset="0"/>
                        <a:ea typeface="Cambria" panose="02040503050406030204" pitchFamily="18" charset="0"/>
                      </a:endParaRPr>
                    </a:p>
                  </a:txBody>
                  <a:tcPr marL="6498" marR="6498" marT="8122" marB="8122" anchor="ctr"/>
                </a:tc>
                <a:tc>
                  <a:txBody>
                    <a:bodyPr/>
                    <a:lstStyle/>
                    <a:p>
                      <a:pPr algn="l" fontAlgn="ctr"/>
                      <a:r>
                        <a:rPr lang="en-IN" sz="1200" u="none" strike="noStrike">
                          <a:effectLst/>
                        </a:rPr>
                        <a:t>Aggregate</a:t>
                      </a:r>
                      <a:endParaRPr lang="en-IN" sz="1200" b="0" i="0" u="none" strike="noStrike">
                        <a:solidFill>
                          <a:srgbClr val="202124"/>
                        </a:solidFill>
                        <a:effectLst/>
                        <a:latin typeface="Cambria" panose="02040503050406030204" pitchFamily="18" charset="0"/>
                        <a:ea typeface="Cambria" panose="02040503050406030204" pitchFamily="18" charset="0"/>
                      </a:endParaRPr>
                    </a:p>
                  </a:txBody>
                  <a:tcPr marL="6498" marR="6498" marT="8122" marB="8122" anchor="ctr"/>
                </a:tc>
                <a:tc>
                  <a:txBody>
                    <a:bodyPr/>
                    <a:lstStyle/>
                    <a:p>
                      <a:pPr algn="l" fontAlgn="ctr"/>
                      <a:r>
                        <a:rPr lang="en-IN" sz="1200" u="none" strike="noStrike">
                          <a:effectLst/>
                        </a:rPr>
                        <a:t>Generates a count of unique values within a column</a:t>
                      </a:r>
                      <a:endParaRPr lang="en-IN" sz="1200" b="0" i="0" u="none" strike="noStrike">
                        <a:solidFill>
                          <a:srgbClr val="202124"/>
                        </a:solidFill>
                        <a:effectLst/>
                        <a:latin typeface="Cambria" panose="02040503050406030204" pitchFamily="18" charset="0"/>
                        <a:ea typeface="Cambria" panose="02040503050406030204" pitchFamily="18" charset="0"/>
                      </a:endParaRPr>
                    </a:p>
                  </a:txBody>
                  <a:tcPr marL="6498" marR="6498" marT="8122" marB="8122" anchor="ctr"/>
                </a:tc>
                <a:extLst>
                  <a:ext uri="{0D108BD9-81ED-4DB2-BD59-A6C34878D82A}">
                    <a16:rowId xmlns:a16="http://schemas.microsoft.com/office/drawing/2014/main" val="608763490"/>
                  </a:ext>
                </a:extLst>
              </a:tr>
              <a:tr h="276665">
                <a:tc>
                  <a:txBody>
                    <a:bodyPr/>
                    <a:lstStyle/>
                    <a:p>
                      <a:pPr algn="ctr" fontAlgn="ctr"/>
                      <a:r>
                        <a:rPr lang="en-IN" sz="1200" u="none" strike="noStrike" dirty="0">
                          <a:effectLst/>
                          <a:hlinkClick r:id="rId6"/>
                        </a:rPr>
                        <a:t>list</a:t>
                      </a:r>
                      <a:endParaRPr lang="en-IN" sz="1200" b="0" i="0" u="none" strike="noStrike" dirty="0">
                        <a:solidFill>
                          <a:srgbClr val="0563C1"/>
                        </a:solidFill>
                        <a:effectLst/>
                        <a:latin typeface="Cambria" panose="02040503050406030204" pitchFamily="18" charset="0"/>
                        <a:ea typeface="Cambria" panose="02040503050406030204" pitchFamily="18" charset="0"/>
                      </a:endParaRPr>
                    </a:p>
                  </a:txBody>
                  <a:tcPr marL="6498" marR="6498" marT="8122" marB="8122" anchor="ctr"/>
                </a:tc>
                <a:tc>
                  <a:txBody>
                    <a:bodyPr/>
                    <a:lstStyle/>
                    <a:p>
                      <a:pPr algn="l" fontAlgn="ctr"/>
                      <a:r>
                        <a:rPr lang="en-IN" sz="1200" u="none" strike="noStrike">
                          <a:effectLst/>
                        </a:rPr>
                        <a:t>Aggregate</a:t>
                      </a:r>
                      <a:endParaRPr lang="en-IN" sz="1200" b="0" i="0" u="none" strike="noStrike">
                        <a:solidFill>
                          <a:srgbClr val="202124"/>
                        </a:solidFill>
                        <a:effectLst/>
                        <a:latin typeface="Cambria" panose="02040503050406030204" pitchFamily="18" charset="0"/>
                        <a:ea typeface="Cambria" panose="02040503050406030204" pitchFamily="18" charset="0"/>
                      </a:endParaRPr>
                    </a:p>
                  </a:txBody>
                  <a:tcPr marL="6498" marR="6498" marT="8122" marB="8122" anchor="ctr"/>
                </a:tc>
                <a:tc>
                  <a:txBody>
                    <a:bodyPr/>
                    <a:lstStyle/>
                    <a:p>
                      <a:pPr algn="l" fontAlgn="ctr"/>
                      <a:r>
                        <a:rPr lang="en-IN" sz="1200" u="none" strike="noStrike">
                          <a:effectLst/>
                        </a:rPr>
                        <a:t>Generates a list of the unique values within a column</a:t>
                      </a:r>
                      <a:endParaRPr lang="en-IN" sz="1200" b="0" i="0" u="none" strike="noStrike">
                        <a:solidFill>
                          <a:srgbClr val="202124"/>
                        </a:solidFill>
                        <a:effectLst/>
                        <a:latin typeface="Cambria" panose="02040503050406030204" pitchFamily="18" charset="0"/>
                        <a:ea typeface="Cambria" panose="02040503050406030204" pitchFamily="18" charset="0"/>
                      </a:endParaRPr>
                    </a:p>
                  </a:txBody>
                  <a:tcPr marL="6498" marR="6498" marT="8122" marB="8122" anchor="ctr"/>
                </a:tc>
                <a:extLst>
                  <a:ext uri="{0D108BD9-81ED-4DB2-BD59-A6C34878D82A}">
                    <a16:rowId xmlns:a16="http://schemas.microsoft.com/office/drawing/2014/main" val="1551665477"/>
                  </a:ext>
                </a:extLst>
              </a:tr>
              <a:tr h="276665">
                <a:tc>
                  <a:txBody>
                    <a:bodyPr/>
                    <a:lstStyle/>
                    <a:p>
                      <a:pPr algn="ctr" fontAlgn="ctr"/>
                      <a:r>
                        <a:rPr lang="en-IN" sz="1200" u="none" strike="noStrike" dirty="0">
                          <a:effectLst/>
                          <a:hlinkClick r:id="rId7"/>
                        </a:rPr>
                        <a:t>max</a:t>
                      </a:r>
                      <a:endParaRPr lang="en-IN" sz="1200" b="0" i="0" u="none" strike="noStrike" dirty="0">
                        <a:solidFill>
                          <a:srgbClr val="0563C1"/>
                        </a:solidFill>
                        <a:effectLst/>
                        <a:latin typeface="Cambria" panose="02040503050406030204" pitchFamily="18" charset="0"/>
                        <a:ea typeface="Cambria" panose="02040503050406030204" pitchFamily="18" charset="0"/>
                      </a:endParaRPr>
                    </a:p>
                  </a:txBody>
                  <a:tcPr marL="6498" marR="6498" marT="8122" marB="8122" anchor="ctr"/>
                </a:tc>
                <a:tc>
                  <a:txBody>
                    <a:bodyPr/>
                    <a:lstStyle/>
                    <a:p>
                      <a:pPr algn="l" fontAlgn="ctr"/>
                      <a:r>
                        <a:rPr lang="en-IN" sz="1200" u="none" strike="noStrike" dirty="0">
                          <a:effectLst/>
                        </a:rPr>
                        <a:t>Aggregate</a:t>
                      </a:r>
                      <a:endParaRPr lang="en-IN" sz="1200" b="0" i="0" u="none" strike="noStrike" dirty="0">
                        <a:solidFill>
                          <a:srgbClr val="202124"/>
                        </a:solidFill>
                        <a:effectLst/>
                        <a:latin typeface="Cambria" panose="02040503050406030204" pitchFamily="18" charset="0"/>
                        <a:ea typeface="Cambria" panose="02040503050406030204" pitchFamily="18" charset="0"/>
                      </a:endParaRPr>
                    </a:p>
                  </a:txBody>
                  <a:tcPr marL="6498" marR="6498" marT="8122" marB="8122" anchor="ctr"/>
                </a:tc>
                <a:tc>
                  <a:txBody>
                    <a:bodyPr/>
                    <a:lstStyle/>
                    <a:p>
                      <a:pPr algn="l" fontAlgn="ctr"/>
                      <a:r>
                        <a:rPr lang="en-IN" sz="1200" u="none" strike="noStrike">
                          <a:effectLst/>
                        </a:rPr>
                        <a:t>Generates the maximum value within a column</a:t>
                      </a:r>
                      <a:endParaRPr lang="en-IN" sz="1200" b="0" i="0" u="none" strike="noStrike">
                        <a:solidFill>
                          <a:srgbClr val="202124"/>
                        </a:solidFill>
                        <a:effectLst/>
                        <a:latin typeface="Cambria" panose="02040503050406030204" pitchFamily="18" charset="0"/>
                        <a:ea typeface="Cambria" panose="02040503050406030204" pitchFamily="18" charset="0"/>
                      </a:endParaRPr>
                    </a:p>
                  </a:txBody>
                  <a:tcPr marL="6498" marR="6498" marT="8122" marB="8122" anchor="ctr"/>
                </a:tc>
                <a:extLst>
                  <a:ext uri="{0D108BD9-81ED-4DB2-BD59-A6C34878D82A}">
                    <a16:rowId xmlns:a16="http://schemas.microsoft.com/office/drawing/2014/main" val="787419730"/>
                  </a:ext>
                </a:extLst>
              </a:tr>
              <a:tr h="276665">
                <a:tc>
                  <a:txBody>
                    <a:bodyPr/>
                    <a:lstStyle/>
                    <a:p>
                      <a:pPr algn="ctr" fontAlgn="ctr"/>
                      <a:r>
                        <a:rPr lang="en-IN" sz="1200" u="none" strike="noStrike" dirty="0">
                          <a:effectLst/>
                          <a:hlinkClick r:id="rId8"/>
                        </a:rPr>
                        <a:t>median</a:t>
                      </a:r>
                      <a:endParaRPr lang="en-IN" sz="1200" b="0" i="0" u="none" strike="noStrike" dirty="0">
                        <a:solidFill>
                          <a:srgbClr val="0563C1"/>
                        </a:solidFill>
                        <a:effectLst/>
                        <a:latin typeface="Cambria" panose="02040503050406030204" pitchFamily="18" charset="0"/>
                        <a:ea typeface="Cambria" panose="02040503050406030204" pitchFamily="18" charset="0"/>
                      </a:endParaRPr>
                    </a:p>
                  </a:txBody>
                  <a:tcPr marL="6498" marR="6498" marT="8122" marB="8122" anchor="ctr"/>
                </a:tc>
                <a:tc>
                  <a:txBody>
                    <a:bodyPr/>
                    <a:lstStyle/>
                    <a:p>
                      <a:pPr algn="l" fontAlgn="ctr"/>
                      <a:r>
                        <a:rPr lang="en-IN" sz="1200" u="none" strike="noStrike" dirty="0">
                          <a:effectLst/>
                        </a:rPr>
                        <a:t>Aggregate</a:t>
                      </a:r>
                      <a:endParaRPr lang="en-IN" sz="1200" b="0" i="0" u="none" strike="noStrike" dirty="0">
                        <a:solidFill>
                          <a:srgbClr val="202124"/>
                        </a:solidFill>
                        <a:effectLst/>
                        <a:latin typeface="Cambria" panose="02040503050406030204" pitchFamily="18" charset="0"/>
                        <a:ea typeface="Cambria" panose="02040503050406030204" pitchFamily="18" charset="0"/>
                      </a:endParaRPr>
                    </a:p>
                  </a:txBody>
                  <a:tcPr marL="6498" marR="6498" marT="8122" marB="8122" anchor="ctr"/>
                </a:tc>
                <a:tc>
                  <a:txBody>
                    <a:bodyPr/>
                    <a:lstStyle/>
                    <a:p>
                      <a:pPr algn="l" fontAlgn="ctr"/>
                      <a:r>
                        <a:rPr lang="en-IN" sz="1200" u="none" strike="noStrike">
                          <a:effectLst/>
                        </a:rPr>
                        <a:t>Generates the median (midpoint value) of values within a column</a:t>
                      </a:r>
                      <a:endParaRPr lang="en-IN" sz="1200" b="0" i="0" u="none" strike="noStrike">
                        <a:solidFill>
                          <a:srgbClr val="202124"/>
                        </a:solidFill>
                        <a:effectLst/>
                        <a:latin typeface="Cambria" panose="02040503050406030204" pitchFamily="18" charset="0"/>
                        <a:ea typeface="Cambria" panose="02040503050406030204" pitchFamily="18" charset="0"/>
                      </a:endParaRPr>
                    </a:p>
                  </a:txBody>
                  <a:tcPr marL="6498" marR="6498" marT="8122" marB="8122" anchor="ctr"/>
                </a:tc>
                <a:extLst>
                  <a:ext uri="{0D108BD9-81ED-4DB2-BD59-A6C34878D82A}">
                    <a16:rowId xmlns:a16="http://schemas.microsoft.com/office/drawing/2014/main" val="4067105949"/>
                  </a:ext>
                </a:extLst>
              </a:tr>
              <a:tr h="276665">
                <a:tc>
                  <a:txBody>
                    <a:bodyPr/>
                    <a:lstStyle/>
                    <a:p>
                      <a:pPr algn="ctr" fontAlgn="ctr"/>
                      <a:r>
                        <a:rPr lang="en-IN" sz="1200" u="none" strike="noStrike" dirty="0" err="1">
                          <a:effectLst/>
                          <a:hlinkClick r:id="rId9"/>
                        </a:rPr>
                        <a:t>median_distinct</a:t>
                      </a:r>
                      <a:endParaRPr lang="en-IN" sz="1200" b="0" i="0" u="none" strike="noStrike" dirty="0">
                        <a:solidFill>
                          <a:srgbClr val="0563C1"/>
                        </a:solidFill>
                        <a:effectLst/>
                        <a:latin typeface="Cambria" panose="02040503050406030204" pitchFamily="18" charset="0"/>
                        <a:ea typeface="Cambria" panose="02040503050406030204" pitchFamily="18" charset="0"/>
                      </a:endParaRPr>
                    </a:p>
                  </a:txBody>
                  <a:tcPr marL="6498" marR="6498" marT="8122" marB="8122" anchor="ctr"/>
                </a:tc>
                <a:tc>
                  <a:txBody>
                    <a:bodyPr/>
                    <a:lstStyle/>
                    <a:p>
                      <a:pPr algn="l" fontAlgn="ctr"/>
                      <a:r>
                        <a:rPr lang="en-IN" sz="1200" u="none" strike="noStrike">
                          <a:effectLst/>
                        </a:rPr>
                        <a:t>Aggregate</a:t>
                      </a:r>
                      <a:endParaRPr lang="en-IN" sz="1200" b="0" i="0" u="none" strike="noStrike">
                        <a:solidFill>
                          <a:srgbClr val="202124"/>
                        </a:solidFill>
                        <a:effectLst/>
                        <a:latin typeface="Cambria" panose="02040503050406030204" pitchFamily="18" charset="0"/>
                        <a:ea typeface="Cambria" panose="02040503050406030204" pitchFamily="18" charset="0"/>
                      </a:endParaRPr>
                    </a:p>
                  </a:txBody>
                  <a:tcPr marL="6498" marR="6498" marT="8122" marB="8122" anchor="ctr"/>
                </a:tc>
                <a:tc>
                  <a:txBody>
                    <a:bodyPr/>
                    <a:lstStyle/>
                    <a:p>
                      <a:pPr algn="l" fontAlgn="ctr"/>
                      <a:r>
                        <a:rPr lang="en-IN" sz="1200" u="none" strike="noStrike">
                          <a:effectLst/>
                        </a:rPr>
                        <a:t>Properly generates a median (midpoint value) of the values when a join causes a fanout. </a:t>
                      </a:r>
                      <a:endParaRPr lang="en-IN" sz="1200" b="0" i="0" u="none" strike="noStrike">
                        <a:solidFill>
                          <a:srgbClr val="202124"/>
                        </a:solidFill>
                        <a:effectLst/>
                        <a:latin typeface="Cambria" panose="02040503050406030204" pitchFamily="18" charset="0"/>
                        <a:ea typeface="Cambria" panose="02040503050406030204" pitchFamily="18" charset="0"/>
                      </a:endParaRPr>
                    </a:p>
                  </a:txBody>
                  <a:tcPr marL="6498" marR="6498" marT="8122" marB="8122" anchor="ctr"/>
                </a:tc>
                <a:extLst>
                  <a:ext uri="{0D108BD9-81ED-4DB2-BD59-A6C34878D82A}">
                    <a16:rowId xmlns:a16="http://schemas.microsoft.com/office/drawing/2014/main" val="925692474"/>
                  </a:ext>
                </a:extLst>
              </a:tr>
              <a:tr h="276665">
                <a:tc>
                  <a:txBody>
                    <a:bodyPr/>
                    <a:lstStyle/>
                    <a:p>
                      <a:pPr algn="ctr" fontAlgn="ctr"/>
                      <a:r>
                        <a:rPr lang="en-IN" sz="1200" u="none" strike="noStrike" dirty="0">
                          <a:effectLst/>
                          <a:hlinkClick r:id="rId10"/>
                        </a:rPr>
                        <a:t>min</a:t>
                      </a:r>
                      <a:endParaRPr lang="en-IN" sz="1200" b="0" i="0" u="none" strike="noStrike" dirty="0">
                        <a:solidFill>
                          <a:srgbClr val="0563C1"/>
                        </a:solidFill>
                        <a:effectLst/>
                        <a:latin typeface="Cambria" panose="02040503050406030204" pitchFamily="18" charset="0"/>
                        <a:ea typeface="Cambria" panose="02040503050406030204" pitchFamily="18" charset="0"/>
                      </a:endParaRPr>
                    </a:p>
                  </a:txBody>
                  <a:tcPr marL="6498" marR="6498" marT="8122" marB="8122" anchor="ctr"/>
                </a:tc>
                <a:tc>
                  <a:txBody>
                    <a:bodyPr/>
                    <a:lstStyle/>
                    <a:p>
                      <a:pPr algn="l" fontAlgn="ctr"/>
                      <a:r>
                        <a:rPr lang="en-IN" sz="1200" u="none" strike="noStrike">
                          <a:effectLst/>
                        </a:rPr>
                        <a:t>Aggregate</a:t>
                      </a:r>
                      <a:endParaRPr lang="en-IN" sz="1200" b="0" i="0" u="none" strike="noStrike">
                        <a:solidFill>
                          <a:srgbClr val="202124"/>
                        </a:solidFill>
                        <a:effectLst/>
                        <a:latin typeface="Cambria" panose="02040503050406030204" pitchFamily="18" charset="0"/>
                        <a:ea typeface="Cambria" panose="02040503050406030204" pitchFamily="18" charset="0"/>
                      </a:endParaRPr>
                    </a:p>
                  </a:txBody>
                  <a:tcPr marL="6498" marR="6498" marT="8122" marB="8122" anchor="ctr"/>
                </a:tc>
                <a:tc>
                  <a:txBody>
                    <a:bodyPr/>
                    <a:lstStyle/>
                    <a:p>
                      <a:pPr algn="l" fontAlgn="ctr"/>
                      <a:r>
                        <a:rPr lang="en-IN" sz="1200" u="none" strike="noStrike">
                          <a:effectLst/>
                        </a:rPr>
                        <a:t>Generates the minimum value within a column</a:t>
                      </a:r>
                      <a:endParaRPr lang="en-IN" sz="1200" b="0" i="0" u="none" strike="noStrike">
                        <a:solidFill>
                          <a:srgbClr val="202124"/>
                        </a:solidFill>
                        <a:effectLst/>
                        <a:latin typeface="Cambria" panose="02040503050406030204" pitchFamily="18" charset="0"/>
                        <a:ea typeface="Cambria" panose="02040503050406030204" pitchFamily="18" charset="0"/>
                      </a:endParaRPr>
                    </a:p>
                  </a:txBody>
                  <a:tcPr marL="6498" marR="6498" marT="8122" marB="8122" anchor="ctr"/>
                </a:tc>
                <a:extLst>
                  <a:ext uri="{0D108BD9-81ED-4DB2-BD59-A6C34878D82A}">
                    <a16:rowId xmlns:a16="http://schemas.microsoft.com/office/drawing/2014/main" val="700899351"/>
                  </a:ext>
                </a:extLst>
              </a:tr>
              <a:tr h="276665">
                <a:tc>
                  <a:txBody>
                    <a:bodyPr/>
                    <a:lstStyle/>
                    <a:p>
                      <a:pPr algn="ctr" fontAlgn="ctr"/>
                      <a:r>
                        <a:rPr lang="en-IN" sz="1200" u="none" strike="noStrike" dirty="0">
                          <a:effectLst/>
                          <a:hlinkClick r:id="rId11"/>
                        </a:rPr>
                        <a:t>percentile</a:t>
                      </a:r>
                      <a:endParaRPr lang="en-IN" sz="1200" b="0" i="0" u="none" strike="noStrike" dirty="0">
                        <a:solidFill>
                          <a:srgbClr val="0563C1"/>
                        </a:solidFill>
                        <a:effectLst/>
                        <a:latin typeface="Cambria" panose="02040503050406030204" pitchFamily="18" charset="0"/>
                        <a:ea typeface="Cambria" panose="02040503050406030204" pitchFamily="18" charset="0"/>
                      </a:endParaRPr>
                    </a:p>
                  </a:txBody>
                  <a:tcPr marL="6498" marR="6498" marT="8122" marB="8122" anchor="ctr"/>
                </a:tc>
                <a:tc>
                  <a:txBody>
                    <a:bodyPr/>
                    <a:lstStyle/>
                    <a:p>
                      <a:pPr algn="l" fontAlgn="ctr"/>
                      <a:r>
                        <a:rPr lang="en-IN" sz="1200" u="none" strike="noStrike">
                          <a:effectLst/>
                        </a:rPr>
                        <a:t>Aggregate</a:t>
                      </a:r>
                      <a:endParaRPr lang="en-IN" sz="1200" b="0" i="0" u="none" strike="noStrike">
                        <a:solidFill>
                          <a:srgbClr val="202124"/>
                        </a:solidFill>
                        <a:effectLst/>
                        <a:latin typeface="Cambria" panose="02040503050406030204" pitchFamily="18" charset="0"/>
                        <a:ea typeface="Cambria" panose="02040503050406030204" pitchFamily="18" charset="0"/>
                      </a:endParaRPr>
                    </a:p>
                  </a:txBody>
                  <a:tcPr marL="6498" marR="6498" marT="8122" marB="8122" anchor="ctr"/>
                </a:tc>
                <a:tc>
                  <a:txBody>
                    <a:bodyPr/>
                    <a:lstStyle/>
                    <a:p>
                      <a:pPr algn="l" fontAlgn="ctr"/>
                      <a:r>
                        <a:rPr lang="en-IN" sz="1200" u="none" strike="noStrike">
                          <a:effectLst/>
                        </a:rPr>
                        <a:t>Generates the value at the specified percentile within a column</a:t>
                      </a:r>
                      <a:endParaRPr lang="en-IN" sz="1200" b="0" i="0" u="none" strike="noStrike">
                        <a:solidFill>
                          <a:srgbClr val="202124"/>
                        </a:solidFill>
                        <a:effectLst/>
                        <a:latin typeface="Cambria" panose="02040503050406030204" pitchFamily="18" charset="0"/>
                        <a:ea typeface="Cambria" panose="02040503050406030204" pitchFamily="18" charset="0"/>
                      </a:endParaRPr>
                    </a:p>
                  </a:txBody>
                  <a:tcPr marL="6498" marR="6498" marT="8122" marB="8122" anchor="ctr"/>
                </a:tc>
                <a:extLst>
                  <a:ext uri="{0D108BD9-81ED-4DB2-BD59-A6C34878D82A}">
                    <a16:rowId xmlns:a16="http://schemas.microsoft.com/office/drawing/2014/main" val="45616053"/>
                  </a:ext>
                </a:extLst>
              </a:tr>
              <a:tr h="276665">
                <a:tc>
                  <a:txBody>
                    <a:bodyPr/>
                    <a:lstStyle/>
                    <a:p>
                      <a:pPr algn="ctr" fontAlgn="ctr"/>
                      <a:r>
                        <a:rPr lang="en-IN" sz="1200" u="none" strike="noStrike" dirty="0" err="1">
                          <a:effectLst/>
                          <a:hlinkClick r:id="rId12"/>
                        </a:rPr>
                        <a:t>percentile_distinct</a:t>
                      </a:r>
                      <a:endParaRPr lang="en-IN" sz="1200" b="0" i="0" u="none" strike="noStrike" dirty="0">
                        <a:solidFill>
                          <a:srgbClr val="0563C1"/>
                        </a:solidFill>
                        <a:effectLst/>
                        <a:latin typeface="Cambria" panose="02040503050406030204" pitchFamily="18" charset="0"/>
                        <a:ea typeface="Cambria" panose="02040503050406030204" pitchFamily="18" charset="0"/>
                      </a:endParaRPr>
                    </a:p>
                  </a:txBody>
                  <a:tcPr marL="6498" marR="6498" marT="8122" marB="8122" anchor="ctr"/>
                </a:tc>
                <a:tc>
                  <a:txBody>
                    <a:bodyPr/>
                    <a:lstStyle/>
                    <a:p>
                      <a:pPr algn="l" fontAlgn="ctr"/>
                      <a:r>
                        <a:rPr lang="en-IN" sz="1200" u="none" strike="noStrike">
                          <a:effectLst/>
                        </a:rPr>
                        <a:t>Aggregate</a:t>
                      </a:r>
                      <a:endParaRPr lang="en-IN" sz="1200" b="0" i="0" u="none" strike="noStrike">
                        <a:solidFill>
                          <a:srgbClr val="202124"/>
                        </a:solidFill>
                        <a:effectLst/>
                        <a:latin typeface="Cambria" panose="02040503050406030204" pitchFamily="18" charset="0"/>
                        <a:ea typeface="Cambria" panose="02040503050406030204" pitchFamily="18" charset="0"/>
                      </a:endParaRPr>
                    </a:p>
                  </a:txBody>
                  <a:tcPr marL="6498" marR="6498" marT="8122" marB="8122" anchor="ctr"/>
                </a:tc>
                <a:tc>
                  <a:txBody>
                    <a:bodyPr/>
                    <a:lstStyle/>
                    <a:p>
                      <a:pPr algn="l" fontAlgn="ctr"/>
                      <a:r>
                        <a:rPr lang="en-IN" sz="1200" u="none" strike="noStrike">
                          <a:effectLst/>
                        </a:rPr>
                        <a:t>Properly generates the value at the specified percentile when a join causes a fanout.</a:t>
                      </a:r>
                      <a:endParaRPr lang="en-IN" sz="1200" b="0" i="0" u="none" strike="noStrike">
                        <a:solidFill>
                          <a:srgbClr val="202124"/>
                        </a:solidFill>
                        <a:effectLst/>
                        <a:latin typeface="Cambria" panose="02040503050406030204" pitchFamily="18" charset="0"/>
                        <a:ea typeface="Cambria" panose="02040503050406030204" pitchFamily="18" charset="0"/>
                      </a:endParaRPr>
                    </a:p>
                  </a:txBody>
                  <a:tcPr marL="6498" marR="6498" marT="8122" marB="8122" anchor="ctr"/>
                </a:tc>
                <a:extLst>
                  <a:ext uri="{0D108BD9-81ED-4DB2-BD59-A6C34878D82A}">
                    <a16:rowId xmlns:a16="http://schemas.microsoft.com/office/drawing/2014/main" val="1222249903"/>
                  </a:ext>
                </a:extLst>
              </a:tr>
              <a:tr h="276665">
                <a:tc>
                  <a:txBody>
                    <a:bodyPr/>
                    <a:lstStyle/>
                    <a:p>
                      <a:pPr algn="ctr" fontAlgn="ctr"/>
                      <a:r>
                        <a:rPr lang="en-IN" sz="1200" u="none" strike="noStrike" dirty="0">
                          <a:effectLst/>
                          <a:hlinkClick r:id="rId13"/>
                        </a:rPr>
                        <a:t>sum</a:t>
                      </a:r>
                      <a:endParaRPr lang="en-IN" sz="1200" b="0" i="0" u="none" strike="noStrike" dirty="0">
                        <a:solidFill>
                          <a:srgbClr val="0563C1"/>
                        </a:solidFill>
                        <a:effectLst/>
                        <a:latin typeface="Cambria" panose="02040503050406030204" pitchFamily="18" charset="0"/>
                        <a:ea typeface="Cambria" panose="02040503050406030204" pitchFamily="18" charset="0"/>
                      </a:endParaRPr>
                    </a:p>
                  </a:txBody>
                  <a:tcPr marL="6498" marR="6498" marT="8122" marB="8122" anchor="ctr"/>
                </a:tc>
                <a:tc>
                  <a:txBody>
                    <a:bodyPr/>
                    <a:lstStyle/>
                    <a:p>
                      <a:pPr algn="l" fontAlgn="ctr"/>
                      <a:r>
                        <a:rPr lang="en-IN" sz="1200" u="none" strike="noStrike">
                          <a:effectLst/>
                        </a:rPr>
                        <a:t>Aggregate</a:t>
                      </a:r>
                      <a:endParaRPr lang="en-IN" sz="1200" b="0" i="0" u="none" strike="noStrike">
                        <a:solidFill>
                          <a:srgbClr val="202124"/>
                        </a:solidFill>
                        <a:effectLst/>
                        <a:latin typeface="Cambria" panose="02040503050406030204" pitchFamily="18" charset="0"/>
                        <a:ea typeface="Cambria" panose="02040503050406030204" pitchFamily="18" charset="0"/>
                      </a:endParaRPr>
                    </a:p>
                  </a:txBody>
                  <a:tcPr marL="6498" marR="6498" marT="8122" marB="8122" anchor="ctr"/>
                </a:tc>
                <a:tc>
                  <a:txBody>
                    <a:bodyPr/>
                    <a:lstStyle/>
                    <a:p>
                      <a:pPr algn="l" fontAlgn="ctr"/>
                      <a:r>
                        <a:rPr lang="en-IN" sz="1200" u="none" strike="noStrike">
                          <a:effectLst/>
                        </a:rPr>
                        <a:t>Generates a sum of values within a column</a:t>
                      </a:r>
                      <a:endParaRPr lang="en-IN" sz="1200" b="0" i="0" u="none" strike="noStrike">
                        <a:solidFill>
                          <a:srgbClr val="202124"/>
                        </a:solidFill>
                        <a:effectLst/>
                        <a:latin typeface="Cambria" panose="02040503050406030204" pitchFamily="18" charset="0"/>
                        <a:ea typeface="Cambria" panose="02040503050406030204" pitchFamily="18" charset="0"/>
                      </a:endParaRPr>
                    </a:p>
                  </a:txBody>
                  <a:tcPr marL="6498" marR="6498" marT="8122" marB="8122" anchor="ctr"/>
                </a:tc>
                <a:extLst>
                  <a:ext uri="{0D108BD9-81ED-4DB2-BD59-A6C34878D82A}">
                    <a16:rowId xmlns:a16="http://schemas.microsoft.com/office/drawing/2014/main" val="3847920806"/>
                  </a:ext>
                </a:extLst>
              </a:tr>
              <a:tr h="276665">
                <a:tc>
                  <a:txBody>
                    <a:bodyPr/>
                    <a:lstStyle/>
                    <a:p>
                      <a:pPr algn="ctr" fontAlgn="ctr"/>
                      <a:r>
                        <a:rPr lang="en-IN" sz="1200" u="none" strike="noStrike" dirty="0" err="1">
                          <a:effectLst/>
                          <a:hlinkClick r:id="rId14"/>
                        </a:rPr>
                        <a:t>sum_distinct</a:t>
                      </a:r>
                      <a:endParaRPr lang="en-IN" sz="1200" b="0" i="0" u="none" strike="noStrike" dirty="0">
                        <a:solidFill>
                          <a:srgbClr val="0563C1"/>
                        </a:solidFill>
                        <a:effectLst/>
                        <a:latin typeface="Cambria" panose="02040503050406030204" pitchFamily="18" charset="0"/>
                        <a:ea typeface="Cambria" panose="02040503050406030204" pitchFamily="18" charset="0"/>
                      </a:endParaRPr>
                    </a:p>
                  </a:txBody>
                  <a:tcPr marL="6498" marR="6498" marT="8122" marB="8122" anchor="ctr"/>
                </a:tc>
                <a:tc>
                  <a:txBody>
                    <a:bodyPr/>
                    <a:lstStyle/>
                    <a:p>
                      <a:pPr algn="l" fontAlgn="ctr"/>
                      <a:r>
                        <a:rPr lang="en-IN" sz="1200" u="none" strike="noStrike" dirty="0">
                          <a:effectLst/>
                        </a:rPr>
                        <a:t>Aggregate</a:t>
                      </a:r>
                      <a:endParaRPr lang="en-IN" sz="1200" b="0" i="0" u="none" strike="noStrike" dirty="0">
                        <a:solidFill>
                          <a:srgbClr val="202124"/>
                        </a:solidFill>
                        <a:effectLst/>
                        <a:latin typeface="Cambria" panose="02040503050406030204" pitchFamily="18" charset="0"/>
                        <a:ea typeface="Cambria" panose="02040503050406030204" pitchFamily="18" charset="0"/>
                      </a:endParaRPr>
                    </a:p>
                  </a:txBody>
                  <a:tcPr marL="6498" marR="6498" marT="8122" marB="8122" anchor="ctr"/>
                </a:tc>
                <a:tc>
                  <a:txBody>
                    <a:bodyPr/>
                    <a:lstStyle/>
                    <a:p>
                      <a:pPr algn="l" fontAlgn="ctr"/>
                      <a:r>
                        <a:rPr lang="en-IN" sz="1200" u="none" strike="noStrike">
                          <a:effectLst/>
                        </a:rPr>
                        <a:t>Properly generates a sum of values when using denormalized data.</a:t>
                      </a:r>
                      <a:endParaRPr lang="en-IN" sz="1200" b="0" i="0" u="none" strike="noStrike">
                        <a:solidFill>
                          <a:srgbClr val="202124"/>
                        </a:solidFill>
                        <a:effectLst/>
                        <a:latin typeface="Cambria" panose="02040503050406030204" pitchFamily="18" charset="0"/>
                        <a:ea typeface="Cambria" panose="02040503050406030204" pitchFamily="18" charset="0"/>
                      </a:endParaRPr>
                    </a:p>
                  </a:txBody>
                  <a:tcPr marL="6498" marR="6498" marT="8122" marB="8122" anchor="ctr"/>
                </a:tc>
                <a:extLst>
                  <a:ext uri="{0D108BD9-81ED-4DB2-BD59-A6C34878D82A}">
                    <a16:rowId xmlns:a16="http://schemas.microsoft.com/office/drawing/2014/main" val="575897610"/>
                  </a:ext>
                </a:extLst>
              </a:tr>
              <a:tr h="271446">
                <a:tc>
                  <a:txBody>
                    <a:bodyPr/>
                    <a:lstStyle/>
                    <a:p>
                      <a:pPr algn="ctr" fontAlgn="b"/>
                      <a:r>
                        <a:rPr lang="en-IN" sz="1200" u="none" strike="noStrike" dirty="0">
                          <a:effectLst/>
                        </a:rPr>
                        <a:t> </a:t>
                      </a:r>
                      <a:endParaRPr lang="en-IN" sz="1200" b="0" i="0" u="none" strike="noStrike" dirty="0">
                        <a:solidFill>
                          <a:srgbClr val="000000"/>
                        </a:solidFill>
                        <a:effectLst/>
                        <a:latin typeface="Cambria" panose="02040503050406030204" pitchFamily="18" charset="0"/>
                        <a:ea typeface="Cambria" panose="02040503050406030204" pitchFamily="18" charset="0"/>
                      </a:endParaRPr>
                    </a:p>
                  </a:txBody>
                  <a:tcPr marL="6498" marR="6498" marT="6498" marB="0" anchor="b"/>
                </a:tc>
                <a:tc>
                  <a:txBody>
                    <a:bodyPr/>
                    <a:lstStyle/>
                    <a:p>
                      <a:pPr algn="l" fontAlgn="b"/>
                      <a:r>
                        <a:rPr lang="en-IN" sz="1200" u="none" strike="noStrike">
                          <a:effectLst/>
                        </a:rPr>
                        <a:t> </a:t>
                      </a:r>
                      <a:endParaRPr lang="en-IN" sz="1200" b="0" i="0" u="none" strike="noStrike">
                        <a:solidFill>
                          <a:srgbClr val="000000"/>
                        </a:solidFill>
                        <a:effectLst/>
                        <a:latin typeface="Cambria" panose="02040503050406030204" pitchFamily="18" charset="0"/>
                        <a:ea typeface="Cambria" panose="02040503050406030204" pitchFamily="18" charset="0"/>
                      </a:endParaRPr>
                    </a:p>
                  </a:txBody>
                  <a:tcPr marL="6498" marR="6498" marT="6498" marB="0" anchor="b"/>
                </a:tc>
                <a:tc>
                  <a:txBody>
                    <a:bodyPr/>
                    <a:lstStyle/>
                    <a:p>
                      <a:pPr algn="l" fontAlgn="b"/>
                      <a:r>
                        <a:rPr lang="en-IN" sz="1200" u="none" strike="noStrike">
                          <a:effectLst/>
                        </a:rPr>
                        <a:t> </a:t>
                      </a:r>
                      <a:endParaRPr lang="en-IN" sz="1200" b="0" i="0" u="none" strike="noStrike">
                        <a:solidFill>
                          <a:srgbClr val="000000"/>
                        </a:solidFill>
                        <a:effectLst/>
                        <a:latin typeface="Cambria" panose="02040503050406030204" pitchFamily="18" charset="0"/>
                        <a:ea typeface="Cambria" panose="02040503050406030204" pitchFamily="18" charset="0"/>
                      </a:endParaRPr>
                    </a:p>
                  </a:txBody>
                  <a:tcPr marL="6498" marR="6498" marT="6498" marB="0" anchor="b"/>
                </a:tc>
                <a:extLst>
                  <a:ext uri="{0D108BD9-81ED-4DB2-BD59-A6C34878D82A}">
                    <a16:rowId xmlns:a16="http://schemas.microsoft.com/office/drawing/2014/main" val="3310465452"/>
                  </a:ext>
                </a:extLst>
              </a:tr>
              <a:tr h="276665">
                <a:tc>
                  <a:txBody>
                    <a:bodyPr/>
                    <a:lstStyle/>
                    <a:p>
                      <a:pPr algn="ctr" fontAlgn="ctr"/>
                      <a:r>
                        <a:rPr lang="en-IN" sz="1200" u="none" strike="noStrike" dirty="0">
                          <a:effectLst/>
                          <a:hlinkClick r:id="rId15"/>
                        </a:rPr>
                        <a:t>date</a:t>
                      </a:r>
                      <a:endParaRPr lang="en-IN" sz="1200" b="0" i="0" u="none" strike="noStrike" dirty="0">
                        <a:solidFill>
                          <a:srgbClr val="0563C1"/>
                        </a:solidFill>
                        <a:effectLst/>
                        <a:latin typeface="Cambria" panose="02040503050406030204" pitchFamily="18" charset="0"/>
                        <a:ea typeface="Cambria" panose="02040503050406030204" pitchFamily="18" charset="0"/>
                      </a:endParaRPr>
                    </a:p>
                  </a:txBody>
                  <a:tcPr marL="6498" marR="6498" marT="8122" marB="8122" anchor="ctr"/>
                </a:tc>
                <a:tc>
                  <a:txBody>
                    <a:bodyPr/>
                    <a:lstStyle/>
                    <a:p>
                      <a:pPr algn="l" fontAlgn="ctr"/>
                      <a:r>
                        <a:rPr lang="en-IN" sz="1200" u="none" strike="noStrike" dirty="0">
                          <a:effectLst/>
                        </a:rPr>
                        <a:t>Non-aggregate</a:t>
                      </a:r>
                      <a:endParaRPr lang="en-IN" sz="1200" b="0" i="0" u="none" strike="noStrike" dirty="0">
                        <a:solidFill>
                          <a:srgbClr val="202124"/>
                        </a:solidFill>
                        <a:effectLst/>
                        <a:latin typeface="Cambria" panose="02040503050406030204" pitchFamily="18" charset="0"/>
                        <a:ea typeface="Cambria" panose="02040503050406030204" pitchFamily="18" charset="0"/>
                      </a:endParaRPr>
                    </a:p>
                  </a:txBody>
                  <a:tcPr marL="6498" marR="6498" marT="8122" marB="8122" anchor="ctr"/>
                </a:tc>
                <a:tc>
                  <a:txBody>
                    <a:bodyPr/>
                    <a:lstStyle/>
                    <a:p>
                      <a:pPr algn="l" fontAlgn="ctr"/>
                      <a:r>
                        <a:rPr lang="en-IN" sz="1200" u="none" strike="noStrike">
                          <a:effectLst/>
                        </a:rPr>
                        <a:t>For measures that contain dates</a:t>
                      </a:r>
                      <a:endParaRPr lang="en-IN" sz="1200" b="0" i="0" u="none" strike="noStrike">
                        <a:solidFill>
                          <a:srgbClr val="202124"/>
                        </a:solidFill>
                        <a:effectLst/>
                        <a:latin typeface="Cambria" panose="02040503050406030204" pitchFamily="18" charset="0"/>
                        <a:ea typeface="Cambria" panose="02040503050406030204" pitchFamily="18" charset="0"/>
                      </a:endParaRPr>
                    </a:p>
                  </a:txBody>
                  <a:tcPr marL="6498" marR="6498" marT="8122" marB="8122" anchor="ctr"/>
                </a:tc>
                <a:extLst>
                  <a:ext uri="{0D108BD9-81ED-4DB2-BD59-A6C34878D82A}">
                    <a16:rowId xmlns:a16="http://schemas.microsoft.com/office/drawing/2014/main" val="2894350890"/>
                  </a:ext>
                </a:extLst>
              </a:tr>
              <a:tr h="276665">
                <a:tc>
                  <a:txBody>
                    <a:bodyPr/>
                    <a:lstStyle/>
                    <a:p>
                      <a:pPr algn="ctr" fontAlgn="ctr"/>
                      <a:r>
                        <a:rPr lang="en-IN" sz="1200" u="none" strike="noStrike" dirty="0" err="1">
                          <a:effectLst/>
                          <a:hlinkClick r:id="rId16"/>
                        </a:rPr>
                        <a:t>yesno</a:t>
                      </a:r>
                      <a:endParaRPr lang="en-IN" sz="1200" b="0" i="0" u="none" strike="noStrike" dirty="0">
                        <a:solidFill>
                          <a:srgbClr val="0563C1"/>
                        </a:solidFill>
                        <a:effectLst/>
                        <a:latin typeface="Cambria" panose="02040503050406030204" pitchFamily="18" charset="0"/>
                        <a:ea typeface="Cambria" panose="02040503050406030204" pitchFamily="18" charset="0"/>
                      </a:endParaRPr>
                    </a:p>
                  </a:txBody>
                  <a:tcPr marL="6498" marR="6498" marT="8122" marB="8122" anchor="ctr"/>
                </a:tc>
                <a:tc>
                  <a:txBody>
                    <a:bodyPr/>
                    <a:lstStyle/>
                    <a:p>
                      <a:pPr algn="l" fontAlgn="ctr"/>
                      <a:r>
                        <a:rPr lang="en-IN" sz="1200" u="none" strike="noStrike">
                          <a:effectLst/>
                        </a:rPr>
                        <a:t>Non-aggregate</a:t>
                      </a:r>
                      <a:endParaRPr lang="en-IN" sz="1200" b="0" i="0" u="none" strike="noStrike">
                        <a:solidFill>
                          <a:srgbClr val="202124"/>
                        </a:solidFill>
                        <a:effectLst/>
                        <a:latin typeface="Cambria" panose="02040503050406030204" pitchFamily="18" charset="0"/>
                        <a:ea typeface="Cambria" panose="02040503050406030204" pitchFamily="18" charset="0"/>
                      </a:endParaRPr>
                    </a:p>
                  </a:txBody>
                  <a:tcPr marL="6498" marR="6498" marT="8122" marB="8122" anchor="ctr"/>
                </a:tc>
                <a:tc>
                  <a:txBody>
                    <a:bodyPr/>
                    <a:lstStyle/>
                    <a:p>
                      <a:pPr algn="l" fontAlgn="ctr"/>
                      <a:r>
                        <a:rPr lang="en-IN" sz="1200" u="none" strike="noStrike">
                          <a:effectLst/>
                        </a:rPr>
                        <a:t>For fields that will show if something is true or false</a:t>
                      </a:r>
                      <a:endParaRPr lang="en-IN" sz="1200" b="0" i="0" u="none" strike="noStrike">
                        <a:solidFill>
                          <a:srgbClr val="202124"/>
                        </a:solidFill>
                        <a:effectLst/>
                        <a:latin typeface="Cambria" panose="02040503050406030204" pitchFamily="18" charset="0"/>
                        <a:ea typeface="Cambria" panose="02040503050406030204" pitchFamily="18" charset="0"/>
                      </a:endParaRPr>
                    </a:p>
                  </a:txBody>
                  <a:tcPr marL="6498" marR="6498" marT="8122" marB="8122" anchor="ctr"/>
                </a:tc>
                <a:extLst>
                  <a:ext uri="{0D108BD9-81ED-4DB2-BD59-A6C34878D82A}">
                    <a16:rowId xmlns:a16="http://schemas.microsoft.com/office/drawing/2014/main" val="3917625841"/>
                  </a:ext>
                </a:extLst>
              </a:tr>
              <a:tr h="276665">
                <a:tc>
                  <a:txBody>
                    <a:bodyPr/>
                    <a:lstStyle/>
                    <a:p>
                      <a:pPr algn="ctr" fontAlgn="ctr"/>
                      <a:r>
                        <a:rPr lang="en-IN" sz="1200" u="none" strike="noStrike" dirty="0">
                          <a:effectLst/>
                          <a:hlinkClick r:id="rId17"/>
                        </a:rPr>
                        <a:t>string</a:t>
                      </a:r>
                      <a:endParaRPr lang="en-IN" sz="1200" b="0" i="0" u="none" strike="noStrike" dirty="0">
                        <a:solidFill>
                          <a:srgbClr val="0563C1"/>
                        </a:solidFill>
                        <a:effectLst/>
                        <a:latin typeface="Cambria" panose="02040503050406030204" pitchFamily="18" charset="0"/>
                        <a:ea typeface="Cambria" panose="02040503050406030204" pitchFamily="18" charset="0"/>
                      </a:endParaRPr>
                    </a:p>
                  </a:txBody>
                  <a:tcPr marL="6498" marR="6498" marT="8122" marB="8122" anchor="ctr"/>
                </a:tc>
                <a:tc>
                  <a:txBody>
                    <a:bodyPr/>
                    <a:lstStyle/>
                    <a:p>
                      <a:pPr algn="l" fontAlgn="ctr"/>
                      <a:r>
                        <a:rPr lang="en-IN" sz="1200" u="none" strike="noStrike">
                          <a:effectLst/>
                        </a:rPr>
                        <a:t>Non-aggregate</a:t>
                      </a:r>
                      <a:endParaRPr lang="en-IN" sz="1200" b="0" i="0" u="none" strike="noStrike">
                        <a:solidFill>
                          <a:srgbClr val="202124"/>
                        </a:solidFill>
                        <a:effectLst/>
                        <a:latin typeface="Cambria" panose="02040503050406030204" pitchFamily="18" charset="0"/>
                        <a:ea typeface="Cambria" panose="02040503050406030204" pitchFamily="18" charset="0"/>
                      </a:endParaRPr>
                    </a:p>
                  </a:txBody>
                  <a:tcPr marL="6498" marR="6498" marT="8122" marB="8122" anchor="ctr"/>
                </a:tc>
                <a:tc>
                  <a:txBody>
                    <a:bodyPr/>
                    <a:lstStyle/>
                    <a:p>
                      <a:pPr algn="l" fontAlgn="ctr"/>
                      <a:r>
                        <a:rPr lang="en-IN" sz="1200" u="none" strike="noStrike">
                          <a:effectLst/>
                        </a:rPr>
                        <a:t>For measures that contain letters or special characters (as with MySQL's GROUP_CONCAT function)</a:t>
                      </a:r>
                      <a:endParaRPr lang="en-IN" sz="1200" b="0" i="0" u="none" strike="noStrike">
                        <a:solidFill>
                          <a:srgbClr val="202124"/>
                        </a:solidFill>
                        <a:effectLst/>
                        <a:latin typeface="Cambria" panose="02040503050406030204" pitchFamily="18" charset="0"/>
                        <a:ea typeface="Cambria" panose="02040503050406030204" pitchFamily="18" charset="0"/>
                      </a:endParaRPr>
                    </a:p>
                  </a:txBody>
                  <a:tcPr marL="6498" marR="6498" marT="8122" marB="8122" anchor="ctr"/>
                </a:tc>
                <a:extLst>
                  <a:ext uri="{0D108BD9-81ED-4DB2-BD59-A6C34878D82A}">
                    <a16:rowId xmlns:a16="http://schemas.microsoft.com/office/drawing/2014/main" val="3499831269"/>
                  </a:ext>
                </a:extLst>
              </a:tr>
              <a:tr h="271446">
                <a:tc>
                  <a:txBody>
                    <a:bodyPr/>
                    <a:lstStyle/>
                    <a:p>
                      <a:pPr algn="ctr" fontAlgn="ctr"/>
                      <a:r>
                        <a:rPr lang="en-IN" sz="1200" u="none" strike="noStrike" dirty="0">
                          <a:solidFill>
                            <a:schemeClr val="accent1"/>
                          </a:solidFill>
                          <a:effectLst/>
                        </a:rPr>
                        <a:t>number</a:t>
                      </a:r>
                      <a:endParaRPr lang="en-IN" sz="1200" b="0" i="0" u="none" strike="noStrike" dirty="0">
                        <a:solidFill>
                          <a:schemeClr val="accent1"/>
                        </a:solidFill>
                        <a:effectLst/>
                        <a:latin typeface="Cambria" panose="02040503050406030204" pitchFamily="18" charset="0"/>
                        <a:ea typeface="Cambria" panose="02040503050406030204" pitchFamily="18" charset="0"/>
                      </a:endParaRPr>
                    </a:p>
                  </a:txBody>
                  <a:tcPr marL="6498" marR="6498" marT="6498" marB="0" anchor="ctr"/>
                </a:tc>
                <a:tc>
                  <a:txBody>
                    <a:bodyPr/>
                    <a:lstStyle/>
                    <a:p>
                      <a:pPr algn="l" fontAlgn="ctr"/>
                      <a:r>
                        <a:rPr lang="en-IN" sz="1200" u="none" strike="noStrike">
                          <a:effectLst/>
                        </a:rPr>
                        <a:t>Non-aggregate</a:t>
                      </a:r>
                      <a:endParaRPr lang="en-IN" sz="1200" b="0" i="0" u="none" strike="noStrike">
                        <a:solidFill>
                          <a:srgbClr val="202124"/>
                        </a:solidFill>
                        <a:effectLst/>
                        <a:latin typeface="Cambria" panose="02040503050406030204" pitchFamily="18" charset="0"/>
                        <a:ea typeface="Cambria" panose="02040503050406030204" pitchFamily="18" charset="0"/>
                      </a:endParaRPr>
                    </a:p>
                  </a:txBody>
                  <a:tcPr marL="6498" marR="6498" marT="6498" marB="0" anchor="ctr"/>
                </a:tc>
                <a:tc>
                  <a:txBody>
                    <a:bodyPr/>
                    <a:lstStyle/>
                    <a:p>
                      <a:pPr algn="l" fontAlgn="ctr"/>
                      <a:r>
                        <a:rPr lang="en-IN" sz="1200" u="none" strike="noStrike">
                          <a:effectLst/>
                        </a:rPr>
                        <a:t>For measures that contain numbers</a:t>
                      </a:r>
                      <a:endParaRPr lang="en-IN" sz="1200" b="0" i="0" u="none" strike="noStrike">
                        <a:solidFill>
                          <a:srgbClr val="202124"/>
                        </a:solidFill>
                        <a:effectLst/>
                        <a:latin typeface="Cambria" panose="02040503050406030204" pitchFamily="18" charset="0"/>
                        <a:ea typeface="Cambria" panose="02040503050406030204" pitchFamily="18" charset="0"/>
                      </a:endParaRPr>
                    </a:p>
                  </a:txBody>
                  <a:tcPr marL="6498" marR="6498" marT="6498" marB="0" anchor="ctr"/>
                </a:tc>
                <a:extLst>
                  <a:ext uri="{0D108BD9-81ED-4DB2-BD59-A6C34878D82A}">
                    <a16:rowId xmlns:a16="http://schemas.microsoft.com/office/drawing/2014/main" val="4281162868"/>
                  </a:ext>
                </a:extLst>
              </a:tr>
              <a:tr h="271446">
                <a:tc>
                  <a:txBody>
                    <a:bodyPr/>
                    <a:lstStyle/>
                    <a:p>
                      <a:pPr algn="ctr" fontAlgn="b"/>
                      <a:r>
                        <a:rPr lang="en-IN" sz="1200" u="none" strike="noStrike" dirty="0">
                          <a:effectLst/>
                        </a:rPr>
                        <a:t> </a:t>
                      </a:r>
                      <a:endParaRPr lang="en-IN" sz="1200" b="0" i="0" u="none" strike="noStrike" dirty="0">
                        <a:solidFill>
                          <a:srgbClr val="000000"/>
                        </a:solidFill>
                        <a:effectLst/>
                        <a:latin typeface="Cambria" panose="02040503050406030204" pitchFamily="18" charset="0"/>
                        <a:ea typeface="Cambria" panose="02040503050406030204" pitchFamily="18" charset="0"/>
                      </a:endParaRPr>
                    </a:p>
                  </a:txBody>
                  <a:tcPr marL="6498" marR="6498" marT="6498" marB="0" anchor="b"/>
                </a:tc>
                <a:tc>
                  <a:txBody>
                    <a:bodyPr/>
                    <a:lstStyle/>
                    <a:p>
                      <a:pPr algn="l" fontAlgn="b"/>
                      <a:r>
                        <a:rPr lang="en-IN" sz="1200" u="none" strike="noStrike">
                          <a:effectLst/>
                        </a:rPr>
                        <a:t> </a:t>
                      </a:r>
                      <a:endParaRPr lang="en-IN" sz="1200" b="0" i="0" u="none" strike="noStrike">
                        <a:solidFill>
                          <a:srgbClr val="000000"/>
                        </a:solidFill>
                        <a:effectLst/>
                        <a:latin typeface="Cambria" panose="02040503050406030204" pitchFamily="18" charset="0"/>
                        <a:ea typeface="Cambria" panose="02040503050406030204" pitchFamily="18" charset="0"/>
                      </a:endParaRPr>
                    </a:p>
                  </a:txBody>
                  <a:tcPr marL="6498" marR="6498" marT="6498" marB="0" anchor="b"/>
                </a:tc>
                <a:tc>
                  <a:txBody>
                    <a:bodyPr/>
                    <a:lstStyle/>
                    <a:p>
                      <a:pPr algn="l" fontAlgn="b"/>
                      <a:r>
                        <a:rPr lang="en-IN" sz="1200" u="none" strike="noStrike">
                          <a:effectLst/>
                        </a:rPr>
                        <a:t> </a:t>
                      </a:r>
                      <a:endParaRPr lang="en-IN" sz="1200" b="0" i="0" u="none" strike="noStrike">
                        <a:solidFill>
                          <a:srgbClr val="000000"/>
                        </a:solidFill>
                        <a:effectLst/>
                        <a:latin typeface="Cambria" panose="02040503050406030204" pitchFamily="18" charset="0"/>
                        <a:ea typeface="Cambria" panose="02040503050406030204" pitchFamily="18" charset="0"/>
                      </a:endParaRPr>
                    </a:p>
                  </a:txBody>
                  <a:tcPr marL="6498" marR="6498" marT="6498" marB="0" anchor="b"/>
                </a:tc>
                <a:extLst>
                  <a:ext uri="{0D108BD9-81ED-4DB2-BD59-A6C34878D82A}">
                    <a16:rowId xmlns:a16="http://schemas.microsoft.com/office/drawing/2014/main" val="1906511811"/>
                  </a:ext>
                </a:extLst>
              </a:tr>
              <a:tr h="276665">
                <a:tc>
                  <a:txBody>
                    <a:bodyPr/>
                    <a:lstStyle/>
                    <a:p>
                      <a:pPr algn="ctr" fontAlgn="ctr"/>
                      <a:r>
                        <a:rPr lang="en-IN" sz="1200" u="none" strike="noStrike" dirty="0" err="1">
                          <a:effectLst/>
                          <a:hlinkClick r:id="rId18"/>
                        </a:rPr>
                        <a:t>percent_of_previous</a:t>
                      </a:r>
                      <a:endParaRPr lang="en-IN" sz="1200" b="0" i="0" u="none" strike="noStrike" dirty="0">
                        <a:solidFill>
                          <a:srgbClr val="0563C1"/>
                        </a:solidFill>
                        <a:effectLst/>
                        <a:latin typeface="Cambria" panose="02040503050406030204" pitchFamily="18" charset="0"/>
                        <a:ea typeface="Cambria" panose="02040503050406030204" pitchFamily="18" charset="0"/>
                      </a:endParaRPr>
                    </a:p>
                  </a:txBody>
                  <a:tcPr marL="6498" marR="6498" marT="6498" marB="0" anchor="ctr"/>
                </a:tc>
                <a:tc>
                  <a:txBody>
                    <a:bodyPr/>
                    <a:lstStyle/>
                    <a:p>
                      <a:pPr algn="l" fontAlgn="ctr"/>
                      <a:r>
                        <a:rPr lang="en-IN" sz="1200" u="none" strike="noStrike">
                          <a:effectLst/>
                        </a:rPr>
                        <a:t>Post-SQL</a:t>
                      </a:r>
                      <a:endParaRPr lang="en-IN" sz="1200" b="0" i="0" u="none" strike="noStrike">
                        <a:solidFill>
                          <a:srgbClr val="202124"/>
                        </a:solidFill>
                        <a:effectLst/>
                        <a:latin typeface="Cambria" panose="02040503050406030204" pitchFamily="18" charset="0"/>
                        <a:ea typeface="Cambria" panose="02040503050406030204" pitchFamily="18" charset="0"/>
                      </a:endParaRPr>
                    </a:p>
                  </a:txBody>
                  <a:tcPr marL="6498" marR="6498" marT="8122" marB="8122" anchor="ctr"/>
                </a:tc>
                <a:tc>
                  <a:txBody>
                    <a:bodyPr/>
                    <a:lstStyle/>
                    <a:p>
                      <a:pPr algn="l" fontAlgn="ctr"/>
                      <a:r>
                        <a:rPr lang="en-IN" sz="1200" u="none" strike="noStrike" dirty="0">
                          <a:effectLst/>
                        </a:rPr>
                        <a:t>Generates the percent difference between displayed rows</a:t>
                      </a:r>
                      <a:endParaRPr lang="en-IN" sz="1200" b="0" i="0" u="none" strike="noStrike" dirty="0">
                        <a:solidFill>
                          <a:srgbClr val="202124"/>
                        </a:solidFill>
                        <a:effectLst/>
                        <a:latin typeface="Cambria" panose="02040503050406030204" pitchFamily="18" charset="0"/>
                        <a:ea typeface="Cambria" panose="02040503050406030204" pitchFamily="18" charset="0"/>
                      </a:endParaRPr>
                    </a:p>
                  </a:txBody>
                  <a:tcPr marL="6498" marR="6498" marT="8122" marB="8122" anchor="ctr"/>
                </a:tc>
                <a:extLst>
                  <a:ext uri="{0D108BD9-81ED-4DB2-BD59-A6C34878D82A}">
                    <a16:rowId xmlns:a16="http://schemas.microsoft.com/office/drawing/2014/main" val="2169598070"/>
                  </a:ext>
                </a:extLst>
              </a:tr>
              <a:tr h="276665">
                <a:tc>
                  <a:txBody>
                    <a:bodyPr/>
                    <a:lstStyle/>
                    <a:p>
                      <a:pPr algn="ctr" fontAlgn="ctr"/>
                      <a:r>
                        <a:rPr lang="en-IN" sz="1200" u="none" strike="noStrike" dirty="0" err="1">
                          <a:effectLst/>
                          <a:hlinkClick r:id="rId19"/>
                        </a:rPr>
                        <a:t>percent_of_total</a:t>
                      </a:r>
                      <a:endParaRPr lang="en-IN" sz="1200" b="0" i="0" u="none" strike="noStrike" dirty="0">
                        <a:solidFill>
                          <a:srgbClr val="0563C1"/>
                        </a:solidFill>
                        <a:effectLst/>
                        <a:latin typeface="Cambria" panose="02040503050406030204" pitchFamily="18" charset="0"/>
                        <a:ea typeface="Cambria" panose="02040503050406030204" pitchFamily="18" charset="0"/>
                      </a:endParaRPr>
                    </a:p>
                  </a:txBody>
                  <a:tcPr marL="6498" marR="6498" marT="8122" marB="8122" anchor="ctr"/>
                </a:tc>
                <a:tc>
                  <a:txBody>
                    <a:bodyPr/>
                    <a:lstStyle/>
                    <a:p>
                      <a:pPr algn="l" fontAlgn="ctr"/>
                      <a:r>
                        <a:rPr lang="en-IN" sz="1200" u="none" strike="noStrike">
                          <a:effectLst/>
                        </a:rPr>
                        <a:t>Post-SQL</a:t>
                      </a:r>
                      <a:endParaRPr lang="en-IN" sz="1200" b="0" i="0" u="none" strike="noStrike">
                        <a:solidFill>
                          <a:srgbClr val="202124"/>
                        </a:solidFill>
                        <a:effectLst/>
                        <a:latin typeface="Cambria" panose="02040503050406030204" pitchFamily="18" charset="0"/>
                        <a:ea typeface="Cambria" panose="02040503050406030204" pitchFamily="18" charset="0"/>
                      </a:endParaRPr>
                    </a:p>
                  </a:txBody>
                  <a:tcPr marL="6498" marR="6498" marT="8122" marB="8122" anchor="ctr"/>
                </a:tc>
                <a:tc>
                  <a:txBody>
                    <a:bodyPr/>
                    <a:lstStyle/>
                    <a:p>
                      <a:pPr algn="l" fontAlgn="ctr"/>
                      <a:r>
                        <a:rPr lang="en-IN" sz="1200" u="none" strike="noStrike">
                          <a:effectLst/>
                        </a:rPr>
                        <a:t>Generates the percent of total for each displayed row</a:t>
                      </a:r>
                      <a:endParaRPr lang="en-IN" sz="1200" b="0" i="0" u="none" strike="noStrike">
                        <a:solidFill>
                          <a:srgbClr val="202124"/>
                        </a:solidFill>
                        <a:effectLst/>
                        <a:latin typeface="Cambria" panose="02040503050406030204" pitchFamily="18" charset="0"/>
                        <a:ea typeface="Cambria" panose="02040503050406030204" pitchFamily="18" charset="0"/>
                      </a:endParaRPr>
                    </a:p>
                  </a:txBody>
                  <a:tcPr marL="6498" marR="6498" marT="8122" marB="8122" anchor="ctr"/>
                </a:tc>
                <a:extLst>
                  <a:ext uri="{0D108BD9-81ED-4DB2-BD59-A6C34878D82A}">
                    <a16:rowId xmlns:a16="http://schemas.microsoft.com/office/drawing/2014/main" val="4137267882"/>
                  </a:ext>
                </a:extLst>
              </a:tr>
              <a:tr h="276671">
                <a:tc>
                  <a:txBody>
                    <a:bodyPr/>
                    <a:lstStyle/>
                    <a:p>
                      <a:pPr algn="ctr" fontAlgn="ctr"/>
                      <a:r>
                        <a:rPr lang="en-IN" sz="1200" u="none" strike="noStrike" dirty="0" err="1">
                          <a:effectLst/>
                          <a:hlinkClick r:id="rId20"/>
                        </a:rPr>
                        <a:t>running_total</a:t>
                      </a:r>
                      <a:endParaRPr lang="en-IN" sz="1200" b="0" i="0" u="none" strike="noStrike" dirty="0">
                        <a:solidFill>
                          <a:srgbClr val="0563C1"/>
                        </a:solidFill>
                        <a:effectLst/>
                        <a:latin typeface="Cambria" panose="02040503050406030204" pitchFamily="18" charset="0"/>
                        <a:ea typeface="Cambria" panose="02040503050406030204" pitchFamily="18" charset="0"/>
                      </a:endParaRPr>
                    </a:p>
                  </a:txBody>
                  <a:tcPr marL="6498" marR="6498" marT="8122" marB="8122" anchor="ctr"/>
                </a:tc>
                <a:tc>
                  <a:txBody>
                    <a:bodyPr/>
                    <a:lstStyle/>
                    <a:p>
                      <a:pPr algn="l" fontAlgn="ctr"/>
                      <a:r>
                        <a:rPr lang="en-IN" sz="1200" u="none" strike="noStrike">
                          <a:effectLst/>
                        </a:rPr>
                        <a:t>Post-SQL</a:t>
                      </a:r>
                      <a:endParaRPr lang="en-IN" sz="1200" b="0" i="0" u="none" strike="noStrike">
                        <a:solidFill>
                          <a:srgbClr val="202124"/>
                        </a:solidFill>
                        <a:effectLst/>
                        <a:latin typeface="Cambria" panose="02040503050406030204" pitchFamily="18" charset="0"/>
                        <a:ea typeface="Cambria" panose="02040503050406030204" pitchFamily="18" charset="0"/>
                      </a:endParaRPr>
                    </a:p>
                  </a:txBody>
                  <a:tcPr marL="6498" marR="6498" marT="8122" marB="8122" anchor="ctr"/>
                </a:tc>
                <a:tc>
                  <a:txBody>
                    <a:bodyPr/>
                    <a:lstStyle/>
                    <a:p>
                      <a:pPr algn="l" fontAlgn="ctr"/>
                      <a:r>
                        <a:rPr lang="en-IN" sz="1200" u="none" strike="noStrike" dirty="0">
                          <a:effectLst/>
                        </a:rPr>
                        <a:t>Generates the running total for each displayed row</a:t>
                      </a:r>
                      <a:endParaRPr lang="en-IN" sz="1200" b="0" i="0" u="none" strike="noStrike" dirty="0">
                        <a:solidFill>
                          <a:srgbClr val="202124"/>
                        </a:solidFill>
                        <a:effectLst/>
                        <a:latin typeface="Cambria" panose="02040503050406030204" pitchFamily="18" charset="0"/>
                        <a:ea typeface="Cambria" panose="02040503050406030204" pitchFamily="18" charset="0"/>
                      </a:endParaRPr>
                    </a:p>
                  </a:txBody>
                  <a:tcPr marL="6498" marR="6498" marT="8122" marB="8122" anchor="ctr"/>
                </a:tc>
                <a:extLst>
                  <a:ext uri="{0D108BD9-81ED-4DB2-BD59-A6C34878D82A}">
                    <a16:rowId xmlns:a16="http://schemas.microsoft.com/office/drawing/2014/main" val="1964257469"/>
                  </a:ext>
                </a:extLst>
              </a:tr>
            </a:tbl>
          </a:graphicData>
        </a:graphic>
      </p:graphicFrame>
    </p:spTree>
    <p:extLst>
      <p:ext uri="{BB962C8B-B14F-4D97-AF65-F5344CB8AC3E}">
        <p14:creationId xmlns:p14="http://schemas.microsoft.com/office/powerpoint/2010/main" val="396450556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428AC7C-FBFC-5537-3FA0-F070BF66D8DB}"/>
              </a:ext>
            </a:extLst>
          </p:cNvPr>
          <p:cNvSpPr txBox="1"/>
          <p:nvPr/>
        </p:nvSpPr>
        <p:spPr>
          <a:xfrm>
            <a:off x="331694" y="277906"/>
            <a:ext cx="11322424" cy="6340197"/>
          </a:xfrm>
          <a:prstGeom prst="rect">
            <a:avLst/>
          </a:prstGeom>
          <a:noFill/>
        </p:spPr>
        <p:txBody>
          <a:bodyPr wrap="square" rtlCol="0">
            <a:spAutoFit/>
          </a:bodyPr>
          <a:lstStyle/>
          <a:p>
            <a:r>
              <a:rPr lang="en-US" sz="2000" b="1" u="sng" dirty="0">
                <a:latin typeface="NouvelR" pitchFamily="2" charset="0"/>
                <a:ea typeface="Cambria" panose="02040503050406030204" pitchFamily="18" charset="0"/>
              </a:rPr>
              <a:t>Types of Extension in a </a:t>
            </a:r>
            <a:r>
              <a:rPr lang="en-US" sz="2000" b="1" u="sng" dirty="0" err="1">
                <a:latin typeface="NouvelR" pitchFamily="2" charset="0"/>
                <a:ea typeface="Cambria" panose="02040503050406030204" pitchFamily="18" charset="0"/>
              </a:rPr>
              <a:t>LookML</a:t>
            </a:r>
            <a:r>
              <a:rPr lang="en-US" sz="2000" b="1" u="sng" dirty="0">
                <a:latin typeface="NouvelR" pitchFamily="2" charset="0"/>
                <a:ea typeface="Cambria" panose="02040503050406030204" pitchFamily="18" charset="0"/>
              </a:rPr>
              <a:t> project:</a:t>
            </a:r>
          </a:p>
          <a:p>
            <a:endParaRPr lang="en-US" sz="1600" dirty="0">
              <a:latin typeface="Cambria" panose="02040503050406030204" pitchFamily="18" charset="0"/>
              <a:ea typeface="Cambria" panose="02040503050406030204" pitchFamily="18" charset="0"/>
            </a:endParaRPr>
          </a:p>
          <a:p>
            <a:r>
              <a:rPr lang="en-US" sz="1600" dirty="0">
                <a:latin typeface="Cambria Math" panose="02040503050406030204" pitchFamily="18" charset="0"/>
                <a:ea typeface="Cambria Math" panose="02040503050406030204" pitchFamily="18" charset="0"/>
              </a:rPr>
              <a:t>A </a:t>
            </a:r>
            <a:r>
              <a:rPr lang="en-US" sz="1600" dirty="0" err="1">
                <a:latin typeface="Cambria Math" panose="02040503050406030204" pitchFamily="18" charset="0"/>
                <a:ea typeface="Cambria Math" panose="02040503050406030204" pitchFamily="18" charset="0"/>
              </a:rPr>
              <a:t>LookML</a:t>
            </a:r>
            <a:r>
              <a:rPr lang="en-US" sz="1600" dirty="0">
                <a:latin typeface="Cambria Math" panose="02040503050406030204" pitchFamily="18" charset="0"/>
                <a:ea typeface="Cambria Math" panose="02040503050406030204" pitchFamily="18" charset="0"/>
              </a:rPr>
              <a:t> project is a collection of </a:t>
            </a:r>
            <a:r>
              <a:rPr lang="en-US" sz="1600" dirty="0" err="1">
                <a:latin typeface="Cambria Math" panose="02040503050406030204" pitchFamily="18" charset="0"/>
                <a:ea typeface="Cambria Math" panose="02040503050406030204" pitchFamily="18" charset="0"/>
              </a:rPr>
              <a:t>LookML</a:t>
            </a:r>
            <a:r>
              <a:rPr lang="en-US" sz="1600" dirty="0">
                <a:latin typeface="Cambria Math" panose="02040503050406030204" pitchFamily="18" charset="0"/>
                <a:ea typeface="Cambria Math" panose="02040503050406030204" pitchFamily="18" charset="0"/>
              </a:rPr>
              <a:t> files that tell Looker how to connect to your database, how to query your data, and how to control the user interface's behavior.</a:t>
            </a:r>
          </a:p>
          <a:p>
            <a:endParaRPr lang="en-US" sz="1600" dirty="0">
              <a:latin typeface="Cambria Math" panose="02040503050406030204" pitchFamily="18" charset="0"/>
              <a:ea typeface="Cambria Math" panose="02040503050406030204" pitchFamily="18" charset="0"/>
            </a:endParaRPr>
          </a:p>
          <a:p>
            <a:r>
              <a:rPr lang="en-US" sz="1600" dirty="0">
                <a:latin typeface="Cambria Math" panose="02040503050406030204" pitchFamily="18" charset="0"/>
                <a:ea typeface="Cambria Math" panose="02040503050406030204" pitchFamily="18" charset="0"/>
              </a:rPr>
              <a:t>You can access </a:t>
            </a:r>
            <a:r>
              <a:rPr lang="en-US" sz="1600" dirty="0" err="1">
                <a:latin typeface="Cambria Math" panose="02040503050406030204" pitchFamily="18" charset="0"/>
                <a:ea typeface="Cambria Math" panose="02040503050406030204" pitchFamily="18" charset="0"/>
              </a:rPr>
              <a:t>LookML</a:t>
            </a:r>
            <a:r>
              <a:rPr lang="en-US" sz="1600" dirty="0">
                <a:latin typeface="Cambria Math" panose="02040503050406030204" pitchFamily="18" charset="0"/>
                <a:ea typeface="Cambria Math" panose="02040503050406030204" pitchFamily="18" charset="0"/>
              </a:rPr>
              <a:t> project files either from the Develop section in Looker or from the UI</a:t>
            </a:r>
          </a:p>
          <a:p>
            <a:endParaRPr lang="en-US" sz="1600" dirty="0">
              <a:latin typeface="Cambria Math" panose="02040503050406030204" pitchFamily="18" charset="0"/>
              <a:ea typeface="Cambria Math" panose="02040503050406030204" pitchFamily="18" charset="0"/>
            </a:endParaRPr>
          </a:p>
          <a:p>
            <a:r>
              <a:rPr lang="en-US" sz="1600" dirty="0">
                <a:latin typeface="Cambria Math" panose="02040503050406030204" pitchFamily="18" charset="0"/>
                <a:ea typeface="Cambria Math" panose="02040503050406030204" pitchFamily="18" charset="0"/>
              </a:rPr>
              <a:t>Project files are organized by your Looker developers using folders in the IDE.</a:t>
            </a:r>
          </a:p>
          <a:p>
            <a:endParaRPr lang="en-US" sz="1600" dirty="0">
              <a:latin typeface="Cambria Math" panose="02040503050406030204" pitchFamily="18" charset="0"/>
              <a:ea typeface="Cambria Math" panose="02040503050406030204" pitchFamily="18" charset="0"/>
            </a:endParaRPr>
          </a:p>
          <a:p>
            <a:r>
              <a:rPr lang="en-US" sz="1600" dirty="0">
                <a:latin typeface="Cambria Math" panose="02040503050406030204" pitchFamily="18" charset="0"/>
                <a:ea typeface="Cambria Math" panose="02040503050406030204" pitchFamily="18" charset="0"/>
              </a:rPr>
              <a:t>All project files have extensions, although the extensions are hidden in the IDE list if your project isn't enabled for folders in the IDE.</a:t>
            </a:r>
          </a:p>
          <a:p>
            <a:endParaRPr lang="en-US" sz="1600" dirty="0">
              <a:latin typeface="Cambria" panose="02040503050406030204" pitchFamily="18" charset="0"/>
              <a:ea typeface="Cambria" panose="02040503050406030204" pitchFamily="18" charset="0"/>
            </a:endParaRPr>
          </a:p>
          <a:p>
            <a:r>
              <a:rPr lang="en-US" b="1" u="sng" dirty="0">
                <a:latin typeface="Cambria" panose="02040503050406030204" pitchFamily="18" charset="0"/>
                <a:ea typeface="Cambria" panose="02040503050406030204" pitchFamily="18" charset="0"/>
              </a:rPr>
              <a:t>Types of Extension in a Looker:</a:t>
            </a:r>
          </a:p>
          <a:p>
            <a:pPr marL="342900" indent="-342900">
              <a:buFont typeface="+mj-lt"/>
              <a:buAutoNum type="arabicPeriod"/>
            </a:pPr>
            <a:endParaRPr lang="en-US" sz="1600" dirty="0">
              <a:latin typeface="Cambria" panose="02040503050406030204" pitchFamily="18" charset="0"/>
              <a:ea typeface="Cambria" panose="02040503050406030204" pitchFamily="18" charset="0"/>
            </a:endParaRPr>
          </a:p>
          <a:p>
            <a:pPr marL="342900" indent="-342900">
              <a:buFont typeface="+mj-lt"/>
              <a:buAutoNum type="arabicPeriod"/>
            </a:pPr>
            <a:r>
              <a:rPr lang="en-US" sz="1600" dirty="0">
                <a:latin typeface="Aptos SemiBold" panose="020B0004020202020204" pitchFamily="34" charset="0"/>
                <a:ea typeface="Cambria" panose="02040503050406030204" pitchFamily="18" charset="0"/>
              </a:rPr>
              <a:t>Model files with extension </a:t>
            </a:r>
            <a:r>
              <a:rPr lang="en-US" sz="1600" dirty="0">
                <a:highlight>
                  <a:srgbClr val="FFFF00"/>
                </a:highlight>
                <a:latin typeface="Aptos SemiBold" panose="020B0004020202020204" pitchFamily="34" charset="0"/>
                <a:ea typeface="Cambria" panose="02040503050406030204" pitchFamily="18" charset="0"/>
              </a:rPr>
              <a:t>.</a:t>
            </a:r>
            <a:r>
              <a:rPr lang="en-US" sz="1600" dirty="0" err="1">
                <a:highlight>
                  <a:srgbClr val="FFFF00"/>
                </a:highlight>
                <a:latin typeface="Aptos SemiBold" panose="020B0004020202020204" pitchFamily="34" charset="0"/>
                <a:ea typeface="Cambria" panose="02040503050406030204" pitchFamily="18" charset="0"/>
              </a:rPr>
              <a:t>model.lkml</a:t>
            </a:r>
            <a:endParaRPr lang="en-US" sz="1600" dirty="0">
              <a:highlight>
                <a:srgbClr val="FFFF00"/>
              </a:highlight>
              <a:latin typeface="Aptos SemiBold" panose="020B0004020202020204" pitchFamily="34" charset="0"/>
              <a:ea typeface="Cambria" panose="02040503050406030204" pitchFamily="18" charset="0"/>
            </a:endParaRPr>
          </a:p>
          <a:p>
            <a:pPr marL="342900" indent="-342900">
              <a:buFont typeface="+mj-lt"/>
              <a:buAutoNum type="arabicPeriod"/>
            </a:pPr>
            <a:r>
              <a:rPr lang="en-US" sz="1600" dirty="0">
                <a:latin typeface="Aptos SemiBold" panose="020B0004020202020204" pitchFamily="34" charset="0"/>
                <a:ea typeface="Cambria" panose="02040503050406030204" pitchFamily="18" charset="0"/>
              </a:rPr>
              <a:t>View files with extension </a:t>
            </a:r>
            <a:r>
              <a:rPr lang="en-US" sz="1600" dirty="0">
                <a:highlight>
                  <a:srgbClr val="FFFF00"/>
                </a:highlight>
                <a:latin typeface="Aptos SemiBold" panose="020B0004020202020204" pitchFamily="34" charset="0"/>
                <a:ea typeface="Cambria" panose="02040503050406030204" pitchFamily="18" charset="0"/>
              </a:rPr>
              <a:t>.</a:t>
            </a:r>
            <a:r>
              <a:rPr lang="en-US" sz="1600" dirty="0" err="1">
                <a:highlight>
                  <a:srgbClr val="FFFF00"/>
                </a:highlight>
                <a:latin typeface="Aptos SemiBold" panose="020B0004020202020204" pitchFamily="34" charset="0"/>
                <a:ea typeface="Cambria" panose="02040503050406030204" pitchFamily="18" charset="0"/>
              </a:rPr>
              <a:t>view.lkml</a:t>
            </a:r>
            <a:endParaRPr lang="en-US" sz="1600" dirty="0">
              <a:highlight>
                <a:srgbClr val="FFFF00"/>
              </a:highlight>
              <a:latin typeface="Aptos SemiBold" panose="020B0004020202020204" pitchFamily="34" charset="0"/>
              <a:ea typeface="Cambria" panose="02040503050406030204" pitchFamily="18" charset="0"/>
            </a:endParaRPr>
          </a:p>
          <a:p>
            <a:pPr marL="342900" indent="-342900">
              <a:buFont typeface="+mj-lt"/>
              <a:buAutoNum type="arabicPeriod"/>
            </a:pPr>
            <a:r>
              <a:rPr lang="en-US" sz="1600" dirty="0">
                <a:latin typeface="Aptos SemiBold" panose="020B0004020202020204" pitchFamily="34" charset="0"/>
                <a:ea typeface="Cambria" panose="02040503050406030204" pitchFamily="18" charset="0"/>
              </a:rPr>
              <a:t>Dashboard files with extension </a:t>
            </a:r>
            <a:r>
              <a:rPr lang="en-US" sz="1600" dirty="0">
                <a:highlight>
                  <a:srgbClr val="FFFF00"/>
                </a:highlight>
                <a:latin typeface="Aptos SemiBold" panose="020B0004020202020204" pitchFamily="34" charset="0"/>
                <a:ea typeface="Cambria" panose="02040503050406030204" pitchFamily="18" charset="0"/>
              </a:rPr>
              <a:t>.</a:t>
            </a:r>
            <a:r>
              <a:rPr lang="en-US" sz="1600" dirty="0" err="1">
                <a:highlight>
                  <a:srgbClr val="FFFF00"/>
                </a:highlight>
                <a:latin typeface="Aptos SemiBold" panose="020B0004020202020204" pitchFamily="34" charset="0"/>
                <a:ea typeface="Cambria" panose="02040503050406030204" pitchFamily="18" charset="0"/>
              </a:rPr>
              <a:t>dashboard.lookml</a:t>
            </a:r>
            <a:endParaRPr lang="en-US" sz="1600" dirty="0">
              <a:highlight>
                <a:srgbClr val="FFFF00"/>
              </a:highlight>
              <a:latin typeface="Aptos SemiBold" panose="020B0004020202020204" pitchFamily="34" charset="0"/>
              <a:ea typeface="Cambria" panose="02040503050406030204" pitchFamily="18" charset="0"/>
            </a:endParaRPr>
          </a:p>
          <a:p>
            <a:pPr marL="342900" indent="-342900">
              <a:buFont typeface="+mj-lt"/>
              <a:buAutoNum type="arabicPeriod"/>
            </a:pPr>
            <a:r>
              <a:rPr lang="en-US" sz="1600" dirty="0">
                <a:latin typeface="Aptos SemiBold" panose="020B0004020202020204" pitchFamily="34" charset="0"/>
                <a:ea typeface="Cambria" panose="02040503050406030204" pitchFamily="18" charset="0"/>
              </a:rPr>
              <a:t>Data files with extension </a:t>
            </a:r>
            <a:r>
              <a:rPr lang="en-US" sz="1600" dirty="0">
                <a:highlight>
                  <a:srgbClr val="FFFF00"/>
                </a:highlight>
                <a:latin typeface="Aptos SemiBold" panose="020B0004020202020204" pitchFamily="34" charset="0"/>
                <a:ea typeface="Cambria" panose="02040503050406030204" pitchFamily="18" charset="0"/>
              </a:rPr>
              <a:t>.</a:t>
            </a:r>
            <a:r>
              <a:rPr lang="en-US" sz="1600" dirty="0" err="1">
                <a:highlight>
                  <a:srgbClr val="FFFF00"/>
                </a:highlight>
                <a:latin typeface="Aptos SemiBold" panose="020B0004020202020204" pitchFamily="34" charset="0"/>
                <a:ea typeface="Cambria" panose="02040503050406030204" pitchFamily="18" charset="0"/>
              </a:rPr>
              <a:t>topojson</a:t>
            </a:r>
            <a:r>
              <a:rPr lang="en-US" sz="1600" dirty="0">
                <a:highlight>
                  <a:srgbClr val="FFFF00"/>
                </a:highlight>
                <a:latin typeface="Aptos SemiBold" panose="020B0004020202020204" pitchFamily="34" charset="0"/>
                <a:ea typeface="Cambria" panose="02040503050406030204" pitchFamily="18" charset="0"/>
              </a:rPr>
              <a:t> or .</a:t>
            </a:r>
            <a:r>
              <a:rPr lang="en-US" sz="1600" dirty="0" err="1">
                <a:highlight>
                  <a:srgbClr val="FFFF00"/>
                </a:highlight>
                <a:latin typeface="Aptos SemiBold" panose="020B0004020202020204" pitchFamily="34" charset="0"/>
                <a:ea typeface="Cambria" panose="02040503050406030204" pitchFamily="18" charset="0"/>
              </a:rPr>
              <a:t>geojson</a:t>
            </a:r>
            <a:r>
              <a:rPr lang="en-US" sz="1600" dirty="0">
                <a:highlight>
                  <a:srgbClr val="FFFF00"/>
                </a:highlight>
                <a:latin typeface="Aptos SemiBold" panose="020B0004020202020204" pitchFamily="34" charset="0"/>
                <a:ea typeface="Cambria" panose="02040503050406030204" pitchFamily="18" charset="0"/>
              </a:rPr>
              <a:t> or .</a:t>
            </a:r>
            <a:r>
              <a:rPr lang="en-US" sz="1600" dirty="0" err="1">
                <a:highlight>
                  <a:srgbClr val="FFFF00"/>
                </a:highlight>
                <a:latin typeface="Aptos SemiBold" panose="020B0004020202020204" pitchFamily="34" charset="0"/>
                <a:ea typeface="Cambria" panose="02040503050406030204" pitchFamily="18" charset="0"/>
              </a:rPr>
              <a:t>json</a:t>
            </a:r>
            <a:endParaRPr lang="en-US" sz="1600" dirty="0">
              <a:highlight>
                <a:srgbClr val="FFFF00"/>
              </a:highlight>
              <a:latin typeface="Aptos SemiBold" panose="020B0004020202020204" pitchFamily="34" charset="0"/>
              <a:ea typeface="Cambria" panose="02040503050406030204" pitchFamily="18" charset="0"/>
            </a:endParaRPr>
          </a:p>
          <a:p>
            <a:pPr marL="342900" indent="-342900">
              <a:buFont typeface="+mj-lt"/>
              <a:buAutoNum type="arabicPeriod"/>
            </a:pPr>
            <a:r>
              <a:rPr lang="en-US" sz="1600" dirty="0">
                <a:latin typeface="Aptos SemiBold" panose="020B0004020202020204" pitchFamily="34" charset="0"/>
                <a:ea typeface="Cambria" panose="02040503050406030204" pitchFamily="18" charset="0"/>
              </a:rPr>
              <a:t>Document files with extension </a:t>
            </a:r>
            <a:r>
              <a:rPr lang="en-US" sz="1600" dirty="0">
                <a:highlight>
                  <a:srgbClr val="FFFF00"/>
                </a:highlight>
                <a:latin typeface="Aptos SemiBold" panose="020B0004020202020204" pitchFamily="34" charset="0"/>
                <a:ea typeface="Cambria" panose="02040503050406030204" pitchFamily="18" charset="0"/>
              </a:rPr>
              <a:t>.md</a:t>
            </a:r>
          </a:p>
          <a:p>
            <a:pPr marL="342900" indent="-342900">
              <a:buFont typeface="+mj-lt"/>
              <a:buAutoNum type="arabicPeriod"/>
            </a:pPr>
            <a:r>
              <a:rPr lang="en-US" sz="1600" dirty="0">
                <a:latin typeface="Aptos SemiBold" panose="020B0004020202020204" pitchFamily="34" charset="0"/>
                <a:ea typeface="Cambria" panose="02040503050406030204" pitchFamily="18" charset="0"/>
              </a:rPr>
              <a:t>Project manifest files that are always named </a:t>
            </a:r>
            <a:r>
              <a:rPr lang="en-US" sz="1600" dirty="0" err="1">
                <a:highlight>
                  <a:srgbClr val="FFFF00"/>
                </a:highlight>
                <a:latin typeface="Aptos SemiBold" panose="020B0004020202020204" pitchFamily="34" charset="0"/>
                <a:ea typeface="Cambria" panose="02040503050406030204" pitchFamily="18" charset="0"/>
              </a:rPr>
              <a:t>manifest.lkml</a:t>
            </a:r>
            <a:endParaRPr lang="en-US" sz="1600" dirty="0">
              <a:highlight>
                <a:srgbClr val="FFFF00"/>
              </a:highlight>
              <a:latin typeface="Aptos SemiBold" panose="020B0004020202020204" pitchFamily="34" charset="0"/>
              <a:ea typeface="Cambria" panose="02040503050406030204" pitchFamily="18" charset="0"/>
            </a:endParaRPr>
          </a:p>
          <a:p>
            <a:pPr marL="342900" indent="-342900">
              <a:buFont typeface="+mj-lt"/>
              <a:buAutoNum type="arabicPeriod"/>
            </a:pPr>
            <a:r>
              <a:rPr lang="en-US" sz="1600" dirty="0">
                <a:latin typeface="Aptos SemiBold" panose="020B0004020202020204" pitchFamily="34" charset="0"/>
                <a:ea typeface="Cambria" panose="02040503050406030204" pitchFamily="18" charset="0"/>
              </a:rPr>
              <a:t>Manifest lock files with extension </a:t>
            </a:r>
            <a:r>
              <a:rPr lang="en-US" sz="1600" dirty="0">
                <a:highlight>
                  <a:srgbClr val="FFFF00"/>
                </a:highlight>
                <a:latin typeface="Aptos SemiBold" panose="020B0004020202020204" pitchFamily="34" charset="0"/>
                <a:ea typeface="Cambria" panose="02040503050406030204" pitchFamily="18" charset="0"/>
              </a:rPr>
              <a:t>.</a:t>
            </a:r>
            <a:r>
              <a:rPr lang="en-US" sz="1600" dirty="0" err="1">
                <a:highlight>
                  <a:srgbClr val="FFFF00"/>
                </a:highlight>
                <a:latin typeface="Aptos SemiBold" panose="020B0004020202020204" pitchFamily="34" charset="0"/>
                <a:ea typeface="Cambria" panose="02040503050406030204" pitchFamily="18" charset="0"/>
              </a:rPr>
              <a:t>lkml</a:t>
            </a:r>
            <a:endParaRPr lang="en-US" sz="1600" dirty="0">
              <a:highlight>
                <a:srgbClr val="FFFF00"/>
              </a:highlight>
              <a:latin typeface="Aptos SemiBold" panose="020B0004020202020204" pitchFamily="34" charset="0"/>
              <a:ea typeface="Cambria" panose="02040503050406030204" pitchFamily="18" charset="0"/>
            </a:endParaRPr>
          </a:p>
          <a:p>
            <a:pPr marL="342900" indent="-342900">
              <a:buFont typeface="+mj-lt"/>
              <a:buAutoNum type="arabicPeriod"/>
            </a:pPr>
            <a:r>
              <a:rPr lang="en-US" sz="1600" dirty="0">
                <a:latin typeface="Aptos SemiBold" panose="020B0004020202020204" pitchFamily="34" charset="0"/>
                <a:ea typeface="Cambria" panose="02040503050406030204" pitchFamily="18" charset="0"/>
              </a:rPr>
              <a:t>Locale strings files with extension </a:t>
            </a:r>
            <a:r>
              <a:rPr lang="en-US" sz="1600" dirty="0">
                <a:highlight>
                  <a:srgbClr val="FFFF00"/>
                </a:highlight>
                <a:latin typeface="Aptos SemiBold" panose="020B0004020202020204" pitchFamily="34" charset="0"/>
                <a:ea typeface="Cambria" panose="02040503050406030204" pitchFamily="18" charset="0"/>
              </a:rPr>
              <a:t>.</a:t>
            </a:r>
            <a:r>
              <a:rPr lang="en-US" sz="1600" dirty="0" err="1">
                <a:highlight>
                  <a:srgbClr val="FFFF00"/>
                </a:highlight>
                <a:latin typeface="Aptos SemiBold" panose="020B0004020202020204" pitchFamily="34" charset="0"/>
                <a:ea typeface="Cambria" panose="02040503050406030204" pitchFamily="18" charset="0"/>
              </a:rPr>
              <a:t>strings.json</a:t>
            </a:r>
            <a:endParaRPr lang="en-US" sz="1600" dirty="0">
              <a:highlight>
                <a:srgbClr val="FFFF00"/>
              </a:highlight>
              <a:latin typeface="Aptos SemiBold" panose="020B0004020202020204" pitchFamily="34" charset="0"/>
              <a:ea typeface="Cambria" panose="02040503050406030204" pitchFamily="18" charset="0"/>
            </a:endParaRPr>
          </a:p>
          <a:p>
            <a:pPr marL="342900" indent="-342900">
              <a:buFont typeface="+mj-lt"/>
              <a:buAutoNum type="arabicPeriod"/>
            </a:pPr>
            <a:r>
              <a:rPr lang="en-US" sz="1600" dirty="0">
                <a:latin typeface="Aptos SemiBold" panose="020B0004020202020204" pitchFamily="34" charset="0"/>
                <a:ea typeface="Cambria" panose="02040503050406030204" pitchFamily="18" charset="0"/>
              </a:rPr>
              <a:t>Explore files with extension </a:t>
            </a:r>
            <a:r>
              <a:rPr lang="en-US" sz="1600" dirty="0">
                <a:highlight>
                  <a:srgbClr val="FFFF00"/>
                </a:highlight>
                <a:latin typeface="Aptos SemiBold" panose="020B0004020202020204" pitchFamily="34" charset="0"/>
                <a:ea typeface="Cambria" panose="02040503050406030204" pitchFamily="18" charset="0"/>
              </a:rPr>
              <a:t>.</a:t>
            </a:r>
            <a:r>
              <a:rPr lang="en-US" sz="1600" dirty="0" err="1">
                <a:highlight>
                  <a:srgbClr val="FFFF00"/>
                </a:highlight>
                <a:latin typeface="Aptos SemiBold" panose="020B0004020202020204" pitchFamily="34" charset="0"/>
                <a:ea typeface="Cambria" panose="02040503050406030204" pitchFamily="18" charset="0"/>
              </a:rPr>
              <a:t>explore.lkml</a:t>
            </a:r>
            <a:endParaRPr lang="en-US" sz="1600" dirty="0">
              <a:highlight>
                <a:srgbClr val="FFFF00"/>
              </a:highlight>
              <a:latin typeface="Aptos SemiBold" panose="020B0004020202020204" pitchFamily="34" charset="0"/>
              <a:ea typeface="Cambria" panose="02040503050406030204" pitchFamily="18" charset="0"/>
            </a:endParaRPr>
          </a:p>
          <a:p>
            <a:pPr marL="342900" indent="-342900">
              <a:buFont typeface="+mj-lt"/>
              <a:buAutoNum type="arabicPeriod"/>
            </a:pPr>
            <a:r>
              <a:rPr lang="en-US" sz="1600" dirty="0">
                <a:latin typeface="Aptos SemiBold" panose="020B0004020202020204" pitchFamily="34" charset="0"/>
                <a:ea typeface="Cambria" panose="02040503050406030204" pitchFamily="18" charset="0"/>
              </a:rPr>
              <a:t>Data test files with extension </a:t>
            </a:r>
            <a:r>
              <a:rPr lang="en-US" sz="1600" dirty="0">
                <a:highlight>
                  <a:srgbClr val="FFFF00"/>
                </a:highlight>
                <a:latin typeface="Aptos SemiBold" panose="020B0004020202020204" pitchFamily="34" charset="0"/>
                <a:ea typeface="Cambria" panose="02040503050406030204" pitchFamily="18" charset="0"/>
              </a:rPr>
              <a:t>.</a:t>
            </a:r>
            <a:r>
              <a:rPr lang="en-US" sz="1600" dirty="0" err="1">
                <a:highlight>
                  <a:srgbClr val="FFFF00"/>
                </a:highlight>
                <a:latin typeface="Aptos SemiBold" panose="020B0004020202020204" pitchFamily="34" charset="0"/>
                <a:ea typeface="Cambria" panose="02040503050406030204" pitchFamily="18" charset="0"/>
              </a:rPr>
              <a:t>lkml</a:t>
            </a:r>
            <a:endParaRPr lang="en-US" sz="1600" dirty="0">
              <a:highlight>
                <a:srgbClr val="FFFF00"/>
              </a:highlight>
              <a:latin typeface="Aptos SemiBold" panose="020B0004020202020204" pitchFamily="34" charset="0"/>
              <a:ea typeface="Cambria" panose="02040503050406030204" pitchFamily="18" charset="0"/>
            </a:endParaRPr>
          </a:p>
          <a:p>
            <a:pPr marL="342900" indent="-342900">
              <a:buFont typeface="+mj-lt"/>
              <a:buAutoNum type="arabicPeriod"/>
            </a:pPr>
            <a:r>
              <a:rPr lang="en-US" sz="1600" dirty="0">
                <a:latin typeface="Aptos SemiBold" panose="020B0004020202020204" pitchFamily="34" charset="0"/>
                <a:ea typeface="Cambria" panose="02040503050406030204" pitchFamily="18" charset="0"/>
              </a:rPr>
              <a:t>Refinements files with extension </a:t>
            </a:r>
            <a:r>
              <a:rPr lang="en-US" sz="1600" dirty="0">
                <a:highlight>
                  <a:srgbClr val="FFFF00"/>
                </a:highlight>
                <a:latin typeface="Aptos SemiBold" panose="020B0004020202020204" pitchFamily="34" charset="0"/>
                <a:ea typeface="Cambria" panose="02040503050406030204" pitchFamily="18" charset="0"/>
              </a:rPr>
              <a:t>.</a:t>
            </a:r>
            <a:r>
              <a:rPr lang="en-US" sz="1600" dirty="0" err="1">
                <a:highlight>
                  <a:srgbClr val="FFFF00"/>
                </a:highlight>
                <a:latin typeface="Aptos SemiBold" panose="020B0004020202020204" pitchFamily="34" charset="0"/>
                <a:ea typeface="Cambria" panose="02040503050406030204" pitchFamily="18" charset="0"/>
              </a:rPr>
              <a:t>lkml</a:t>
            </a:r>
            <a:endParaRPr lang="en-US" sz="1600" dirty="0">
              <a:highlight>
                <a:srgbClr val="FFFF00"/>
              </a:highlight>
              <a:latin typeface="Aptos SemiBold" panose="020B0004020202020204" pitchFamily="34" charset="0"/>
              <a:ea typeface="Cambria" panose="02040503050406030204" pitchFamily="18" charset="0"/>
            </a:endParaRPr>
          </a:p>
        </p:txBody>
      </p:sp>
    </p:spTree>
    <p:extLst>
      <p:ext uri="{BB962C8B-B14F-4D97-AF65-F5344CB8AC3E}">
        <p14:creationId xmlns:p14="http://schemas.microsoft.com/office/powerpoint/2010/main" val="387936863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1" name="Picture 103" descr="A blurry blue and green background&#10;&#10;Description automatically generated">
            <a:extLst>
              <a:ext uri="{FF2B5EF4-FFF2-40B4-BE49-F238E27FC236}">
                <a16:creationId xmlns:a16="http://schemas.microsoft.com/office/drawing/2014/main" id="{B03E9FDA-151C-D4A7-0F72-9F09559F4D19}"/>
              </a:ext>
            </a:extLst>
          </p:cNvPr>
          <p:cNvPicPr>
            <a:picLocks noChangeAspect="1"/>
          </p:cNvPicPr>
          <p:nvPr/>
        </p:nvPicPr>
        <p:blipFill rotWithShape="1">
          <a:blip r:embed="rId2"/>
          <a:srcRect b="15414"/>
          <a:stretch/>
        </p:blipFill>
        <p:spPr>
          <a:xfrm>
            <a:off x="20" y="10"/>
            <a:ext cx="12191980" cy="6857990"/>
          </a:xfrm>
          <a:prstGeom prst="rect">
            <a:avLst/>
          </a:prstGeom>
          <a:ln w="38100">
            <a:solidFill>
              <a:schemeClr val="accent2"/>
            </a:solidFill>
          </a:ln>
        </p:spPr>
      </p:pic>
      <p:sp>
        <p:nvSpPr>
          <p:cNvPr id="2" name="TextBox 1">
            <a:extLst>
              <a:ext uri="{FF2B5EF4-FFF2-40B4-BE49-F238E27FC236}">
                <a16:creationId xmlns:a16="http://schemas.microsoft.com/office/drawing/2014/main" id="{F95796A2-4684-A971-A01E-26B2E38D3A3A}"/>
              </a:ext>
            </a:extLst>
          </p:cNvPr>
          <p:cNvSpPr txBox="1"/>
          <p:nvPr/>
        </p:nvSpPr>
        <p:spPr>
          <a:xfrm>
            <a:off x="838200" y="1929384"/>
            <a:ext cx="10515600" cy="4251960"/>
          </a:xfrm>
          <a:prstGeom prst="rect">
            <a:avLst/>
          </a:prstGeom>
        </p:spPr>
        <p:txBody>
          <a:bodyPr vert="horz" lIns="91440" tIns="45720" rIns="91440" bIns="45720" rtlCol="0">
            <a:normAutofit/>
          </a:bodyPr>
          <a:lstStyle/>
          <a:p>
            <a:pPr>
              <a:lnSpc>
                <a:spcPct val="90000"/>
              </a:lnSpc>
              <a:spcBef>
                <a:spcPts val="2100"/>
              </a:spcBef>
              <a:spcAft>
                <a:spcPts val="1200"/>
              </a:spcAft>
            </a:pPr>
            <a:endParaRPr lang="en-US" sz="1700" dirty="0">
              <a:effectLst/>
            </a:endParaRPr>
          </a:p>
        </p:txBody>
      </p:sp>
      <p:graphicFrame>
        <p:nvGraphicFramePr>
          <p:cNvPr id="143" name="TextBox 2">
            <a:extLst>
              <a:ext uri="{FF2B5EF4-FFF2-40B4-BE49-F238E27FC236}">
                <a16:creationId xmlns:a16="http://schemas.microsoft.com/office/drawing/2014/main" id="{5BD212B9-C37F-D739-C09C-1525CD52F287}"/>
              </a:ext>
            </a:extLst>
          </p:cNvPr>
          <p:cNvGraphicFramePr/>
          <p:nvPr/>
        </p:nvGraphicFramePr>
        <p:xfrm>
          <a:off x="403412" y="340660"/>
          <a:ext cx="10654553" cy="607807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0709388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screenshot of a computer">
            <a:extLst>
              <a:ext uri="{FF2B5EF4-FFF2-40B4-BE49-F238E27FC236}">
                <a16:creationId xmlns:a16="http://schemas.microsoft.com/office/drawing/2014/main" id="{44206886-7C9C-5716-AB0A-A3904CD4B573}"/>
              </a:ext>
            </a:extLst>
          </p:cNvPr>
          <p:cNvPicPr>
            <a:picLocks noChangeAspect="1"/>
          </p:cNvPicPr>
          <p:nvPr/>
        </p:nvPicPr>
        <p:blipFill rotWithShape="1">
          <a:blip r:embed="rId2">
            <a:extLst>
              <a:ext uri="{28A0092B-C50C-407E-A947-70E740481C1C}">
                <a14:useLocalDpi xmlns:a14="http://schemas.microsoft.com/office/drawing/2010/main" val="0"/>
              </a:ext>
            </a:extLst>
          </a:blip>
          <a:srcRect r="1" b="1440"/>
          <a:stretch/>
        </p:blipFill>
        <p:spPr>
          <a:xfrm>
            <a:off x="126672" y="238467"/>
            <a:ext cx="11938653" cy="6618898"/>
          </a:xfrm>
          <a:prstGeom prst="rect">
            <a:avLst/>
          </a:prstGeom>
        </p:spPr>
      </p:pic>
    </p:spTree>
    <p:extLst>
      <p:ext uri="{BB962C8B-B14F-4D97-AF65-F5344CB8AC3E}">
        <p14:creationId xmlns:p14="http://schemas.microsoft.com/office/powerpoint/2010/main" val="267638074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screenshot of a computer">
            <a:extLst>
              <a:ext uri="{FF2B5EF4-FFF2-40B4-BE49-F238E27FC236}">
                <a16:creationId xmlns:a16="http://schemas.microsoft.com/office/drawing/2014/main" id="{1E97654F-E2A2-BF48-F64B-3D6DD72CCFBD}"/>
              </a:ext>
            </a:extLst>
          </p:cNvPr>
          <p:cNvPicPr>
            <a:picLocks noChangeAspect="1"/>
          </p:cNvPicPr>
          <p:nvPr/>
        </p:nvPicPr>
        <p:blipFill rotWithShape="1">
          <a:blip r:embed="rId2">
            <a:extLst>
              <a:ext uri="{28A0092B-C50C-407E-A947-70E740481C1C}">
                <a14:useLocalDpi xmlns:a14="http://schemas.microsoft.com/office/drawing/2010/main" val="0"/>
              </a:ext>
            </a:extLst>
          </a:blip>
          <a:srcRect r="1" b="1440"/>
          <a:stretch/>
        </p:blipFill>
        <p:spPr>
          <a:xfrm>
            <a:off x="126672" y="119233"/>
            <a:ext cx="11938653" cy="6618898"/>
          </a:xfrm>
          <a:prstGeom prst="rect">
            <a:avLst/>
          </a:prstGeom>
        </p:spPr>
      </p:pic>
    </p:spTree>
    <p:extLst>
      <p:ext uri="{BB962C8B-B14F-4D97-AF65-F5344CB8AC3E}">
        <p14:creationId xmlns:p14="http://schemas.microsoft.com/office/powerpoint/2010/main" val="61310105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 name="TextBox 9">
            <a:extLst>
              <a:ext uri="{FF2B5EF4-FFF2-40B4-BE49-F238E27FC236}">
                <a16:creationId xmlns:a16="http://schemas.microsoft.com/office/drawing/2014/main" id="{1FA14BF0-2782-FA1E-B66A-1FB223B73D2B}"/>
              </a:ext>
            </a:extLst>
          </p:cNvPr>
          <p:cNvSpPr txBox="1"/>
          <p:nvPr/>
        </p:nvSpPr>
        <p:spPr>
          <a:xfrm>
            <a:off x="6731918" y="2321168"/>
            <a:ext cx="4567453" cy="3821215"/>
          </a:xfrm>
          <a:prstGeom prst="rect">
            <a:avLst/>
          </a:prstGeom>
        </p:spPr>
        <p:txBody>
          <a:bodyPr vert="horz" lIns="91440" tIns="45720" rIns="91440" bIns="45720" rtlCol="0">
            <a:normAutofit/>
          </a:bodyPr>
          <a:lstStyle/>
          <a:p>
            <a:pPr marL="228600" indent="-228600">
              <a:lnSpc>
                <a:spcPct val="90000"/>
              </a:lnSpc>
              <a:spcAft>
                <a:spcPts val="800"/>
              </a:spcAft>
              <a:buFont typeface="Arial" panose="020B0604020202020204" pitchFamily="34" charset="0"/>
              <a:buChar char="•"/>
            </a:pPr>
            <a:r>
              <a:rPr lang="en-US" sz="2000" b="1" u="sng">
                <a:effectLst/>
              </a:rPr>
              <a:t>Row Limits:</a:t>
            </a:r>
          </a:p>
          <a:p>
            <a:pPr marL="457200" indent="-228600">
              <a:lnSpc>
                <a:spcPct val="90000"/>
              </a:lnSpc>
              <a:spcAft>
                <a:spcPts val="800"/>
              </a:spcAft>
              <a:buFont typeface="Arial" panose="020B0604020202020204" pitchFamily="34" charset="0"/>
              <a:buChar char="•"/>
            </a:pPr>
            <a:r>
              <a:rPr lang="en-US" sz="2000">
                <a:effectLst/>
              </a:rPr>
              <a:t>Looker supports up to 5,000 rows and an unlimited number of columns for unpivoted queries. For browser performance, 50 or fewer columns is recommended.</a:t>
            </a:r>
          </a:p>
          <a:p>
            <a:pPr marL="228600" indent="-228600">
              <a:lnSpc>
                <a:spcPct val="90000"/>
              </a:lnSpc>
              <a:spcAft>
                <a:spcPts val="800"/>
              </a:spcAft>
              <a:buFont typeface="Arial" panose="020B0604020202020204" pitchFamily="34" charset="0"/>
              <a:buChar char="•"/>
            </a:pPr>
            <a:r>
              <a:rPr lang="en-US" sz="2000" b="1" u="sng">
                <a:effectLst/>
              </a:rPr>
              <a:t>Column Limits:</a:t>
            </a:r>
          </a:p>
          <a:p>
            <a:pPr marL="457200" indent="-228600">
              <a:lnSpc>
                <a:spcPct val="90000"/>
              </a:lnSpc>
              <a:spcAft>
                <a:spcPts val="800"/>
              </a:spcAft>
              <a:buFont typeface="Arial" panose="020B0604020202020204" pitchFamily="34" charset="0"/>
              <a:buChar char="•"/>
            </a:pPr>
            <a:r>
              <a:rPr lang="en-US" sz="2000">
                <a:effectLst/>
              </a:rPr>
              <a:t>Looker supports up to 200 columns for pivoted queries, But sets a default column limit of 50 columns.</a:t>
            </a:r>
          </a:p>
          <a:p>
            <a:pPr indent="-228600">
              <a:lnSpc>
                <a:spcPct val="90000"/>
              </a:lnSpc>
              <a:buFont typeface="Arial" panose="020B0604020202020204" pitchFamily="34" charset="0"/>
              <a:buChar char="•"/>
            </a:pPr>
            <a:endParaRPr lang="en-US" sz="2000" dirty="0"/>
          </a:p>
        </p:txBody>
      </p:sp>
      <p:sp>
        <p:nvSpPr>
          <p:cNvPr id="2" name="TextBox 1">
            <a:extLst>
              <a:ext uri="{FF2B5EF4-FFF2-40B4-BE49-F238E27FC236}">
                <a16:creationId xmlns:a16="http://schemas.microsoft.com/office/drawing/2014/main" id="{CF123E6F-81AA-6EC6-487A-1825576BE12E}"/>
              </a:ext>
            </a:extLst>
          </p:cNvPr>
          <p:cNvSpPr txBox="1"/>
          <p:nvPr/>
        </p:nvSpPr>
        <p:spPr>
          <a:xfrm>
            <a:off x="4616824" y="2196353"/>
            <a:ext cx="184731" cy="369332"/>
          </a:xfrm>
          <a:prstGeom prst="rect">
            <a:avLst/>
          </a:prstGeom>
          <a:noFill/>
        </p:spPr>
        <p:txBody>
          <a:bodyPr wrap="none" rtlCol="0">
            <a:spAutoFit/>
          </a:bodyPr>
          <a:lstStyle/>
          <a:p>
            <a:endParaRPr lang="en-IN" dirty="0"/>
          </a:p>
        </p:txBody>
      </p:sp>
      <p:graphicFrame>
        <p:nvGraphicFramePr>
          <p:cNvPr id="12" name="Table 11">
            <a:extLst>
              <a:ext uri="{FF2B5EF4-FFF2-40B4-BE49-F238E27FC236}">
                <a16:creationId xmlns:a16="http://schemas.microsoft.com/office/drawing/2014/main" id="{BFDA9FF4-2085-DF74-8E4B-A907E3DFC59D}"/>
              </a:ext>
            </a:extLst>
          </p:cNvPr>
          <p:cNvGraphicFramePr>
            <a:graphicFrameLocks noGrp="1"/>
          </p:cNvGraphicFramePr>
          <p:nvPr/>
        </p:nvGraphicFramePr>
        <p:xfrm>
          <a:off x="873156" y="2792879"/>
          <a:ext cx="5222846" cy="2802001"/>
        </p:xfrm>
        <a:graphic>
          <a:graphicData uri="http://schemas.openxmlformats.org/drawingml/2006/table">
            <a:tbl>
              <a:tblPr firstRow="1" firstCol="1" bandRow="1">
                <a:tableStyleId>{775DCB02-9BB8-47FD-8907-85C794F793BA}</a:tableStyleId>
              </a:tblPr>
              <a:tblGrid>
                <a:gridCol w="1826664">
                  <a:extLst>
                    <a:ext uri="{9D8B030D-6E8A-4147-A177-3AD203B41FA5}">
                      <a16:colId xmlns:a16="http://schemas.microsoft.com/office/drawing/2014/main" val="1176301199"/>
                    </a:ext>
                  </a:extLst>
                </a:gridCol>
                <a:gridCol w="1603269">
                  <a:extLst>
                    <a:ext uri="{9D8B030D-6E8A-4147-A177-3AD203B41FA5}">
                      <a16:colId xmlns:a16="http://schemas.microsoft.com/office/drawing/2014/main" val="3954066607"/>
                    </a:ext>
                  </a:extLst>
                </a:gridCol>
                <a:gridCol w="1792913">
                  <a:extLst>
                    <a:ext uri="{9D8B030D-6E8A-4147-A177-3AD203B41FA5}">
                      <a16:colId xmlns:a16="http://schemas.microsoft.com/office/drawing/2014/main" val="3694153849"/>
                    </a:ext>
                  </a:extLst>
                </a:gridCol>
              </a:tblGrid>
              <a:tr h="1161830">
                <a:tc>
                  <a:txBody>
                    <a:bodyPr/>
                    <a:lstStyle/>
                    <a:p>
                      <a:pPr>
                        <a:lnSpc>
                          <a:spcPct val="107000"/>
                        </a:lnSpc>
                        <a:spcAft>
                          <a:spcPts val="800"/>
                        </a:spcAft>
                      </a:pPr>
                      <a:r>
                        <a:rPr lang="en-IN" sz="2400" b="0" cap="none" spc="0">
                          <a:solidFill>
                            <a:schemeClr val="tx1"/>
                          </a:solidFill>
                          <a:effectLst/>
                        </a:rPr>
                        <a:t>Analyse Type</a:t>
                      </a:r>
                      <a:endParaRPr lang="en-IN" sz="2400" b="0" cap="none" spc="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357976" marR="214786" marT="137553" marB="214786" anchor="ctr"/>
                </a:tc>
                <a:tc>
                  <a:txBody>
                    <a:bodyPr/>
                    <a:lstStyle/>
                    <a:p>
                      <a:pPr>
                        <a:lnSpc>
                          <a:spcPct val="107000"/>
                        </a:lnSpc>
                        <a:spcAft>
                          <a:spcPts val="800"/>
                        </a:spcAft>
                      </a:pPr>
                      <a:r>
                        <a:rPr lang="en-IN" sz="2400" b="0" cap="none" spc="0">
                          <a:solidFill>
                            <a:schemeClr val="tx1"/>
                          </a:solidFill>
                          <a:effectLst/>
                        </a:rPr>
                        <a:t>Row Limits </a:t>
                      </a:r>
                      <a:endParaRPr lang="en-IN" sz="2400" b="0" cap="none" spc="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357976" marR="214786" marT="137553" marB="214786" anchor="ctr"/>
                </a:tc>
                <a:tc>
                  <a:txBody>
                    <a:bodyPr/>
                    <a:lstStyle/>
                    <a:p>
                      <a:pPr>
                        <a:lnSpc>
                          <a:spcPct val="107000"/>
                        </a:lnSpc>
                        <a:spcAft>
                          <a:spcPts val="800"/>
                        </a:spcAft>
                      </a:pPr>
                      <a:r>
                        <a:rPr lang="en-IN" sz="2400" b="0" cap="none" spc="0">
                          <a:solidFill>
                            <a:schemeClr val="tx1"/>
                          </a:solidFill>
                          <a:effectLst/>
                        </a:rPr>
                        <a:t>Column Limits</a:t>
                      </a:r>
                      <a:endParaRPr lang="en-IN" sz="2400" b="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357976" marR="214786" marT="137553" marB="214786" anchor="ctr"/>
                </a:tc>
                <a:extLst>
                  <a:ext uri="{0D108BD9-81ED-4DB2-BD59-A6C34878D82A}">
                    <a16:rowId xmlns:a16="http://schemas.microsoft.com/office/drawing/2014/main" val="626596420"/>
                  </a:ext>
                </a:extLst>
              </a:tr>
              <a:tr h="671520">
                <a:tc>
                  <a:txBody>
                    <a:bodyPr/>
                    <a:lstStyle/>
                    <a:p>
                      <a:pPr>
                        <a:lnSpc>
                          <a:spcPct val="107000"/>
                        </a:lnSpc>
                        <a:spcAft>
                          <a:spcPts val="800"/>
                        </a:spcAft>
                      </a:pPr>
                      <a:r>
                        <a:rPr lang="en-IN" sz="1800" b="1" cap="none" spc="0">
                          <a:solidFill>
                            <a:schemeClr val="tx1"/>
                          </a:solidFill>
                          <a:effectLst/>
                        </a:rPr>
                        <a:t>Default</a:t>
                      </a:r>
                      <a:endParaRPr lang="en-IN" sz="1800" b="1"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357976" marR="214786" marT="137553" marB="214786"/>
                </a:tc>
                <a:tc>
                  <a:txBody>
                    <a:bodyPr/>
                    <a:lstStyle/>
                    <a:p>
                      <a:pPr>
                        <a:lnSpc>
                          <a:spcPct val="107000"/>
                        </a:lnSpc>
                        <a:spcAft>
                          <a:spcPts val="800"/>
                        </a:spcAft>
                      </a:pPr>
                      <a:r>
                        <a:rPr lang="en-IN" sz="1800" cap="none" spc="0">
                          <a:solidFill>
                            <a:schemeClr val="tx1"/>
                          </a:solidFill>
                          <a:effectLst/>
                        </a:rPr>
                        <a:t>5000</a:t>
                      </a:r>
                      <a:endParaRPr lang="en-IN" sz="180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357976" marR="214786" marT="137553" marB="214786"/>
                </a:tc>
                <a:tc>
                  <a:txBody>
                    <a:bodyPr/>
                    <a:lstStyle/>
                    <a:p>
                      <a:pPr>
                        <a:lnSpc>
                          <a:spcPct val="107000"/>
                        </a:lnSpc>
                        <a:spcAft>
                          <a:spcPts val="800"/>
                        </a:spcAft>
                      </a:pPr>
                      <a:r>
                        <a:rPr lang="en-IN" sz="1800" cap="none" spc="0">
                          <a:solidFill>
                            <a:schemeClr val="tx1"/>
                          </a:solidFill>
                          <a:effectLst/>
                        </a:rPr>
                        <a:t>50</a:t>
                      </a:r>
                      <a:endParaRPr lang="en-IN" sz="180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357976" marR="214786" marT="137553" marB="214786"/>
                </a:tc>
                <a:extLst>
                  <a:ext uri="{0D108BD9-81ED-4DB2-BD59-A6C34878D82A}">
                    <a16:rowId xmlns:a16="http://schemas.microsoft.com/office/drawing/2014/main" val="2276920334"/>
                  </a:ext>
                </a:extLst>
              </a:tr>
              <a:tr h="968651">
                <a:tc>
                  <a:txBody>
                    <a:bodyPr/>
                    <a:lstStyle/>
                    <a:p>
                      <a:pPr>
                        <a:lnSpc>
                          <a:spcPct val="107000"/>
                        </a:lnSpc>
                        <a:spcAft>
                          <a:spcPts val="800"/>
                        </a:spcAft>
                      </a:pPr>
                      <a:r>
                        <a:rPr lang="en-IN" sz="1800" b="1" cap="none" spc="0">
                          <a:solidFill>
                            <a:schemeClr val="tx1"/>
                          </a:solidFill>
                          <a:effectLst/>
                        </a:rPr>
                        <a:t>Pivoted queries</a:t>
                      </a:r>
                      <a:endParaRPr lang="en-IN" sz="1800" b="1"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357976" marR="214786" marT="137553" marB="214786"/>
                </a:tc>
                <a:tc>
                  <a:txBody>
                    <a:bodyPr/>
                    <a:lstStyle/>
                    <a:p>
                      <a:pPr marL="342900" lvl="0" indent="-342900">
                        <a:lnSpc>
                          <a:spcPct val="107000"/>
                        </a:lnSpc>
                        <a:spcAft>
                          <a:spcPts val="800"/>
                        </a:spcAft>
                        <a:buFont typeface="Calibri" panose="020F0502020204030204" pitchFamily="34" charset="0"/>
                        <a:buChar char="-"/>
                      </a:pPr>
                      <a:r>
                        <a:rPr lang="en-IN" sz="1800" cap="none" spc="0">
                          <a:solidFill>
                            <a:schemeClr val="tx1"/>
                          </a:solidFill>
                          <a:effectLst/>
                        </a:rPr>
                        <a:t> </a:t>
                      </a:r>
                      <a:endParaRPr lang="en-IN" sz="180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357976" marR="214786" marT="137553" marB="214786"/>
                </a:tc>
                <a:tc>
                  <a:txBody>
                    <a:bodyPr/>
                    <a:lstStyle/>
                    <a:p>
                      <a:pPr>
                        <a:lnSpc>
                          <a:spcPct val="107000"/>
                        </a:lnSpc>
                        <a:spcAft>
                          <a:spcPts val="800"/>
                        </a:spcAft>
                      </a:pPr>
                      <a:r>
                        <a:rPr lang="en-IN" sz="1800" cap="none" spc="0">
                          <a:solidFill>
                            <a:schemeClr val="tx1"/>
                          </a:solidFill>
                          <a:effectLst/>
                        </a:rPr>
                        <a:t>200</a:t>
                      </a:r>
                      <a:endParaRPr lang="en-IN" sz="1800" cap="none" spc="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357976" marR="214786" marT="137553" marB="214786"/>
                </a:tc>
                <a:extLst>
                  <a:ext uri="{0D108BD9-81ED-4DB2-BD59-A6C34878D82A}">
                    <a16:rowId xmlns:a16="http://schemas.microsoft.com/office/drawing/2014/main" val="2843723352"/>
                  </a:ext>
                </a:extLst>
              </a:tr>
            </a:tbl>
          </a:graphicData>
        </a:graphic>
      </p:graphicFrame>
    </p:spTree>
    <p:extLst>
      <p:ext uri="{BB962C8B-B14F-4D97-AF65-F5344CB8AC3E}">
        <p14:creationId xmlns:p14="http://schemas.microsoft.com/office/powerpoint/2010/main" val="233955364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35" name="Rectangle 237">
            <a:extLst>
              <a:ext uri="{FF2B5EF4-FFF2-40B4-BE49-F238E27FC236}">
                <a16:creationId xmlns:a16="http://schemas.microsoft.com/office/drawing/2014/main" id="{22F15A2D-2324-487D-A02A-BF46C5C580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 name="Right Triangle 239">
            <a:extLst>
              <a:ext uri="{FF2B5EF4-FFF2-40B4-BE49-F238E27FC236}">
                <a16:creationId xmlns:a16="http://schemas.microsoft.com/office/drawing/2014/main" id="{2AEAFA59-923A-4F54-8B49-44C970BCC3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7" name="Rectangle 241">
            <a:extLst>
              <a:ext uri="{FF2B5EF4-FFF2-40B4-BE49-F238E27FC236}">
                <a16:creationId xmlns:a16="http://schemas.microsoft.com/office/drawing/2014/main" id="{C37E9D4B-7BFA-4D10-B666-547BAC4994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blue question marks and stars">
            <a:extLst>
              <a:ext uri="{FF2B5EF4-FFF2-40B4-BE49-F238E27FC236}">
                <a16:creationId xmlns:a16="http://schemas.microsoft.com/office/drawing/2014/main" id="{B72DC1CA-A9B8-595E-6A45-669315FF06E1}"/>
              </a:ext>
            </a:extLst>
          </p:cNvPr>
          <p:cNvPicPr>
            <a:picLocks noChangeAspect="1"/>
          </p:cNvPicPr>
          <p:nvPr/>
        </p:nvPicPr>
        <p:blipFill rotWithShape="1">
          <a:blip r:embed="rId2">
            <a:extLst>
              <a:ext uri="{28A0092B-C50C-407E-A947-70E740481C1C}">
                <a14:useLocalDpi xmlns:a14="http://schemas.microsoft.com/office/drawing/2010/main" val="0"/>
              </a:ext>
            </a:extLst>
          </a:blip>
          <a:srcRect t="15296" b="7622"/>
          <a:stretch/>
        </p:blipFill>
        <p:spPr>
          <a:xfrm>
            <a:off x="492561" y="-107576"/>
            <a:ext cx="11080662" cy="6405898"/>
          </a:xfrm>
          <a:prstGeom prst="rect">
            <a:avLst/>
          </a:prstGeom>
        </p:spPr>
      </p:pic>
    </p:spTree>
    <p:extLst>
      <p:ext uri="{BB962C8B-B14F-4D97-AF65-F5344CB8AC3E}">
        <p14:creationId xmlns:p14="http://schemas.microsoft.com/office/powerpoint/2010/main" val="374607329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diagram of a process&#10;&#10;Description automatically generated">
            <a:extLst>
              <a:ext uri="{FF2B5EF4-FFF2-40B4-BE49-F238E27FC236}">
                <a16:creationId xmlns:a16="http://schemas.microsoft.com/office/drawing/2014/main" id="{72D90918-DD8F-9270-14F6-9217CC4E2A9E}"/>
              </a:ext>
            </a:extLst>
          </p:cNvPr>
          <p:cNvPicPr>
            <a:picLocks noChangeAspect="1"/>
          </p:cNvPicPr>
          <p:nvPr/>
        </p:nvPicPr>
        <p:blipFill rotWithShape="1">
          <a:blip r:embed="rId2">
            <a:extLst>
              <a:ext uri="{28A0092B-C50C-407E-A947-70E740481C1C}">
                <a14:useLocalDpi xmlns:a14="http://schemas.microsoft.com/office/drawing/2010/main" val="0"/>
              </a:ext>
            </a:extLst>
          </a:blip>
          <a:srcRect t="4677" b="4330"/>
          <a:stretch/>
        </p:blipFill>
        <p:spPr>
          <a:xfrm>
            <a:off x="82166" y="242048"/>
            <a:ext cx="12085169" cy="6185645"/>
          </a:xfrm>
          <a:prstGeom prst="rect">
            <a:avLst/>
          </a:prstGeom>
        </p:spPr>
      </p:pic>
    </p:spTree>
    <p:extLst>
      <p:ext uri="{BB962C8B-B14F-4D97-AF65-F5344CB8AC3E}">
        <p14:creationId xmlns:p14="http://schemas.microsoft.com/office/powerpoint/2010/main" val="20467481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49" name="Rectangle 37">
            <a:extLst>
              <a:ext uri="{FF2B5EF4-FFF2-40B4-BE49-F238E27FC236}">
                <a16:creationId xmlns:a16="http://schemas.microsoft.com/office/drawing/2014/main" id="{22F15A2D-2324-487D-A02A-BF46C5C580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purple circle with white text">
            <a:extLst>
              <a:ext uri="{FF2B5EF4-FFF2-40B4-BE49-F238E27FC236}">
                <a16:creationId xmlns:a16="http://schemas.microsoft.com/office/drawing/2014/main" id="{FF4F6D5B-FA84-C45C-E3BB-6EB8142ED499}"/>
              </a:ext>
            </a:extLst>
          </p:cNvPr>
          <p:cNvPicPr>
            <a:picLocks noChangeAspect="1"/>
          </p:cNvPicPr>
          <p:nvPr/>
        </p:nvPicPr>
        <p:blipFill rotWithShape="1">
          <a:blip r:embed="rId2">
            <a:extLst>
              <a:ext uri="{28A0092B-C50C-407E-A947-70E740481C1C}">
                <a14:useLocalDpi xmlns:a14="http://schemas.microsoft.com/office/drawing/2010/main" val="0"/>
              </a:ext>
            </a:extLst>
          </a:blip>
          <a:srcRect t="303" r="2" b="4046"/>
          <a:stretch/>
        </p:blipFill>
        <p:spPr>
          <a:xfrm>
            <a:off x="318335" y="321733"/>
            <a:ext cx="11550226" cy="6214534"/>
          </a:xfrm>
          <a:custGeom>
            <a:avLst/>
            <a:gdLst/>
            <a:ahLst/>
            <a:cxnLst/>
            <a:rect l="l" t="t" r="r" b="b"/>
            <a:pathLst>
              <a:path w="11550226" h="6214534">
                <a:moveTo>
                  <a:pt x="0" y="0"/>
                </a:moveTo>
                <a:lnTo>
                  <a:pt x="6061984" y="0"/>
                </a:lnTo>
                <a:lnTo>
                  <a:pt x="6061984" y="1786"/>
                </a:lnTo>
                <a:lnTo>
                  <a:pt x="7226327" y="1786"/>
                </a:lnTo>
                <a:lnTo>
                  <a:pt x="7968826" y="1786"/>
                </a:lnTo>
                <a:lnTo>
                  <a:pt x="7968828" y="1786"/>
                </a:lnTo>
                <a:lnTo>
                  <a:pt x="11550226" y="1786"/>
                </a:lnTo>
                <a:lnTo>
                  <a:pt x="11550226" y="2866740"/>
                </a:lnTo>
                <a:lnTo>
                  <a:pt x="8106781" y="6214534"/>
                </a:lnTo>
                <a:lnTo>
                  <a:pt x="7226327" y="6214534"/>
                </a:lnTo>
                <a:lnTo>
                  <a:pt x="7226327" y="6212748"/>
                </a:lnTo>
                <a:lnTo>
                  <a:pt x="6061984" y="6212748"/>
                </a:lnTo>
                <a:lnTo>
                  <a:pt x="5454226" y="6212748"/>
                </a:lnTo>
                <a:lnTo>
                  <a:pt x="0" y="6212748"/>
                </a:lnTo>
                <a:close/>
              </a:path>
            </a:pathLst>
          </a:custGeom>
        </p:spPr>
      </p:pic>
      <p:sp>
        <p:nvSpPr>
          <p:cNvPr id="50" name="Right Triangle 39">
            <a:extLst>
              <a:ext uri="{FF2B5EF4-FFF2-40B4-BE49-F238E27FC236}">
                <a16:creationId xmlns:a16="http://schemas.microsoft.com/office/drawing/2014/main" id="{2AEAFA59-923A-4F54-8B49-44C970BCC3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Rectangle 41">
            <a:extLst>
              <a:ext uri="{FF2B5EF4-FFF2-40B4-BE49-F238E27FC236}">
                <a16:creationId xmlns:a16="http://schemas.microsoft.com/office/drawing/2014/main" id="{C37E9D4B-7BFA-4D10-B666-547BAC4994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logo with a black background&#10;&#10;Description automatically generated">
            <a:extLst>
              <a:ext uri="{FF2B5EF4-FFF2-40B4-BE49-F238E27FC236}">
                <a16:creationId xmlns:a16="http://schemas.microsoft.com/office/drawing/2014/main" id="{4FC51E83-06E8-B0AD-1343-87EE73A435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17792" y="709364"/>
            <a:ext cx="1845127" cy="1828800"/>
          </a:xfrm>
          <a:prstGeom prst="rect">
            <a:avLst/>
          </a:prstGeom>
        </p:spPr>
      </p:pic>
    </p:spTree>
    <p:extLst>
      <p:ext uri="{BB962C8B-B14F-4D97-AF65-F5344CB8AC3E}">
        <p14:creationId xmlns:p14="http://schemas.microsoft.com/office/powerpoint/2010/main" val="161871708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40" name="Rectangle 42">
            <a:extLst>
              <a:ext uri="{FF2B5EF4-FFF2-40B4-BE49-F238E27FC236}">
                <a16:creationId xmlns:a16="http://schemas.microsoft.com/office/drawing/2014/main" id="{63644BFD-D22E-4019-B666-387DA51AEA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5" name="Group 44">
            <a:extLst>
              <a:ext uri="{FF2B5EF4-FFF2-40B4-BE49-F238E27FC236}">
                <a16:creationId xmlns:a16="http://schemas.microsoft.com/office/drawing/2014/main" id="{5FE9FE4C-C9E0-4C54-8010-EA9D29CD4D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7956356" y="1890469"/>
            <a:ext cx="5860051" cy="2079143"/>
            <a:chOff x="6081624" y="1998368"/>
            <a:chExt cx="5613457" cy="782175"/>
          </a:xfrm>
          <a:solidFill>
            <a:schemeClr val="accent4"/>
          </a:solidFill>
        </p:grpSpPr>
        <p:sp>
          <p:nvSpPr>
            <p:cNvPr id="46" name="Rectangle 45">
              <a:extLst>
                <a:ext uri="{FF2B5EF4-FFF2-40B4-BE49-F238E27FC236}">
                  <a16:creationId xmlns:a16="http://schemas.microsoft.com/office/drawing/2014/main" id="{56FAD6EF-0374-46BD-901E-E901DCA01F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04847ABE-275E-4DCA-B164-A672D517FB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1" name="Rectangle 48">
            <a:extLst>
              <a:ext uri="{FF2B5EF4-FFF2-40B4-BE49-F238E27FC236}">
                <a16:creationId xmlns:a16="http://schemas.microsoft.com/office/drawing/2014/main" id="{3776B14B-F2F4-4825-8DA8-8C7A0F2B39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466344"/>
            <a:ext cx="11111729" cy="591782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0DC92360-AFDC-88DB-CA06-2D52C8772C76}"/>
              </a:ext>
            </a:extLst>
          </p:cNvPr>
          <p:cNvPicPr>
            <a:picLocks noChangeAspect="1"/>
          </p:cNvPicPr>
          <p:nvPr/>
        </p:nvPicPr>
        <p:blipFill rotWithShape="1">
          <a:blip r:embed="rId2">
            <a:extLst>
              <a:ext uri="{28A0092B-C50C-407E-A947-70E740481C1C}">
                <a14:useLocalDpi xmlns:a14="http://schemas.microsoft.com/office/drawing/2010/main" val="0"/>
              </a:ext>
            </a:extLst>
          </a:blip>
          <a:srcRect b="9007"/>
          <a:stretch/>
        </p:blipFill>
        <p:spPr>
          <a:xfrm>
            <a:off x="838200" y="704765"/>
            <a:ext cx="10628376" cy="5440003"/>
          </a:xfrm>
          <a:prstGeom prst="rect">
            <a:avLst/>
          </a:prstGeom>
        </p:spPr>
      </p:pic>
    </p:spTree>
    <p:extLst>
      <p:ext uri="{BB962C8B-B14F-4D97-AF65-F5344CB8AC3E}">
        <p14:creationId xmlns:p14="http://schemas.microsoft.com/office/powerpoint/2010/main" val="121265081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white text on a black background&#10;&#10;Description automatically generated">
            <a:extLst>
              <a:ext uri="{FF2B5EF4-FFF2-40B4-BE49-F238E27FC236}">
                <a16:creationId xmlns:a16="http://schemas.microsoft.com/office/drawing/2014/main" id="{B703D987-4550-42CC-EAD7-11FA76904532}"/>
              </a:ext>
            </a:extLst>
          </p:cNvPr>
          <p:cNvPicPr>
            <a:picLocks noChangeAspect="1"/>
          </p:cNvPicPr>
          <p:nvPr/>
        </p:nvPicPr>
        <p:blipFill rotWithShape="1">
          <a:blip r:embed="rId2">
            <a:extLst>
              <a:ext uri="{28A0092B-C50C-407E-A947-70E740481C1C}">
                <a14:useLocalDpi xmlns:a14="http://schemas.microsoft.com/office/drawing/2010/main" val="0"/>
              </a:ext>
            </a:extLst>
          </a:blip>
          <a:srcRect t="998" r="1" b="1"/>
          <a:stretch/>
        </p:blipFill>
        <p:spPr>
          <a:xfrm>
            <a:off x="321732" y="-5040"/>
            <a:ext cx="11209254" cy="6214533"/>
          </a:xfrm>
          <a:prstGeom prst="rect">
            <a:avLst/>
          </a:prstGeom>
        </p:spPr>
      </p:pic>
    </p:spTree>
    <p:extLst>
      <p:ext uri="{BB962C8B-B14F-4D97-AF65-F5344CB8AC3E}">
        <p14:creationId xmlns:p14="http://schemas.microsoft.com/office/powerpoint/2010/main" val="137033689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up of a text&#10;&#10;Description automatically generated">
            <a:extLst>
              <a:ext uri="{FF2B5EF4-FFF2-40B4-BE49-F238E27FC236}">
                <a16:creationId xmlns:a16="http://schemas.microsoft.com/office/drawing/2014/main" id="{B9D7EDC1-21A6-53F3-EEA8-92B763346FD5}"/>
              </a:ext>
            </a:extLst>
          </p:cNvPr>
          <p:cNvPicPr>
            <a:picLocks noChangeAspect="1"/>
          </p:cNvPicPr>
          <p:nvPr/>
        </p:nvPicPr>
        <p:blipFill rotWithShape="1">
          <a:blip r:embed="rId2">
            <a:extLst>
              <a:ext uri="{28A0092B-C50C-407E-A947-70E740481C1C}">
                <a14:useLocalDpi xmlns:a14="http://schemas.microsoft.com/office/drawing/2010/main" val="0"/>
              </a:ext>
            </a:extLst>
          </a:blip>
          <a:srcRect t="7254" b="7149"/>
          <a:stretch/>
        </p:blipFill>
        <p:spPr>
          <a:xfrm>
            <a:off x="228397" y="257178"/>
            <a:ext cx="11735206" cy="5667562"/>
          </a:xfrm>
          <a:prstGeom prst="rect">
            <a:avLst/>
          </a:prstGeom>
        </p:spPr>
      </p:pic>
    </p:spTree>
    <p:extLst>
      <p:ext uri="{BB962C8B-B14F-4D97-AF65-F5344CB8AC3E}">
        <p14:creationId xmlns:p14="http://schemas.microsoft.com/office/powerpoint/2010/main" val="347726919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8DFF04AB-314F-EC2C-2D69-E0B73DD2E8B1}"/>
              </a:ext>
            </a:extLst>
          </p:cNvPr>
          <p:cNvPicPr>
            <a:picLocks noChangeAspect="1"/>
          </p:cNvPicPr>
          <p:nvPr/>
        </p:nvPicPr>
        <p:blipFill rotWithShape="1">
          <a:blip r:embed="rId2">
            <a:extLst>
              <a:ext uri="{28A0092B-C50C-407E-A947-70E740481C1C}">
                <a14:useLocalDpi xmlns:a14="http://schemas.microsoft.com/office/drawing/2010/main" val="0"/>
              </a:ext>
            </a:extLst>
          </a:blip>
          <a:srcRect t="1714" b="7293"/>
          <a:stretch/>
        </p:blipFill>
        <p:spPr>
          <a:xfrm>
            <a:off x="838200" y="704765"/>
            <a:ext cx="10628376" cy="5440003"/>
          </a:xfrm>
          <a:prstGeom prst="rect">
            <a:avLst/>
          </a:prstGeom>
        </p:spPr>
      </p:pic>
    </p:spTree>
    <p:extLst>
      <p:ext uri="{BB962C8B-B14F-4D97-AF65-F5344CB8AC3E}">
        <p14:creationId xmlns:p14="http://schemas.microsoft.com/office/powerpoint/2010/main" val="28494640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
            <a:extLst>
              <a:ext uri="{FF2B5EF4-FFF2-40B4-BE49-F238E27FC236}">
                <a16:creationId xmlns:a16="http://schemas.microsoft.com/office/drawing/2014/main" id="{DEE6B618-05B8-415C-DAE0-6D1BB107769F}"/>
              </a:ext>
            </a:extLst>
          </p:cNvPr>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tabLst>
                <a:tab pos="457200" algn="l"/>
              </a:tabLst>
              <a:defRPr>
                <a:solidFill>
                  <a:schemeClr val="tx1"/>
                </a:solidFill>
                <a:latin typeface="Arial" panose="020B0604020202020204" pitchFamily="34" charset="0"/>
              </a:defRPr>
            </a:lvl1pPr>
            <a:lvl2pPr eaLnBrk="0" fontAlgn="base" hangingPunct="0">
              <a:spcBef>
                <a:spcPct val="0"/>
              </a:spcBef>
              <a:spcAft>
                <a:spcPct val="0"/>
              </a:spcAft>
              <a:tabLst>
                <a:tab pos="457200" algn="l"/>
              </a:tabLst>
              <a:defRPr>
                <a:solidFill>
                  <a:schemeClr val="tx1"/>
                </a:solidFill>
                <a:latin typeface="Arial" panose="020B0604020202020204" pitchFamily="34" charset="0"/>
              </a:defRPr>
            </a:lvl2pPr>
            <a:lvl3pPr eaLnBrk="0" fontAlgn="base" hangingPunct="0">
              <a:spcBef>
                <a:spcPct val="0"/>
              </a:spcBef>
              <a:spcAft>
                <a:spcPct val="0"/>
              </a:spcAft>
              <a:tabLst>
                <a:tab pos="457200" algn="l"/>
              </a:tabLst>
              <a:defRPr>
                <a:solidFill>
                  <a:schemeClr val="tx1"/>
                </a:solidFill>
                <a:latin typeface="Arial" panose="020B0604020202020204" pitchFamily="34" charset="0"/>
              </a:defRPr>
            </a:lvl3pPr>
            <a:lvl4pPr eaLnBrk="0" fontAlgn="base" hangingPunct="0">
              <a:spcBef>
                <a:spcPct val="0"/>
              </a:spcBef>
              <a:spcAft>
                <a:spcPct val="0"/>
              </a:spcAft>
              <a:tabLst>
                <a:tab pos="457200" algn="l"/>
              </a:tabLst>
              <a:defRPr>
                <a:solidFill>
                  <a:schemeClr val="tx1"/>
                </a:solidFill>
                <a:latin typeface="Arial" panose="020B0604020202020204" pitchFamily="34" charset="0"/>
              </a:defRPr>
            </a:lvl4pPr>
            <a:lvl5pPr eaLnBrk="0" fontAlgn="base" hangingPunct="0">
              <a:spcBef>
                <a:spcPct val="0"/>
              </a:spcBef>
              <a:spcAft>
                <a:spcPct val="0"/>
              </a:spcAft>
              <a:tabLst>
                <a:tab pos="457200" algn="l"/>
              </a:tabLst>
              <a:defRPr>
                <a:solidFill>
                  <a:schemeClr val="tx1"/>
                </a:solidFill>
                <a:latin typeface="Arial" panose="020B0604020202020204" pitchFamily="34" charset="0"/>
              </a:defRPr>
            </a:lvl5pPr>
            <a:lvl6pPr eaLnBrk="0" fontAlgn="base" hangingPunct="0">
              <a:spcBef>
                <a:spcPct val="0"/>
              </a:spcBef>
              <a:spcAft>
                <a:spcPct val="0"/>
              </a:spcAft>
              <a:tabLst>
                <a:tab pos="457200" algn="l"/>
              </a:tabLst>
              <a:defRPr>
                <a:solidFill>
                  <a:schemeClr val="tx1"/>
                </a:solidFill>
                <a:latin typeface="Arial" panose="020B0604020202020204" pitchFamily="34" charset="0"/>
              </a:defRPr>
            </a:lvl6pPr>
            <a:lvl7pPr eaLnBrk="0" fontAlgn="base" hangingPunct="0">
              <a:spcBef>
                <a:spcPct val="0"/>
              </a:spcBef>
              <a:spcAft>
                <a:spcPct val="0"/>
              </a:spcAft>
              <a:tabLst>
                <a:tab pos="457200" algn="l"/>
              </a:tabLst>
              <a:defRPr>
                <a:solidFill>
                  <a:schemeClr val="tx1"/>
                </a:solidFill>
                <a:latin typeface="Arial" panose="020B0604020202020204" pitchFamily="34" charset="0"/>
              </a:defRPr>
            </a:lvl7pPr>
            <a:lvl8pPr eaLnBrk="0" fontAlgn="base" hangingPunct="0">
              <a:spcBef>
                <a:spcPct val="0"/>
              </a:spcBef>
              <a:spcAft>
                <a:spcPct val="0"/>
              </a:spcAft>
              <a:tabLst>
                <a:tab pos="457200" algn="l"/>
              </a:tabLst>
              <a:defRPr>
                <a:solidFill>
                  <a:schemeClr val="tx1"/>
                </a:solidFill>
                <a:latin typeface="Arial" panose="020B0604020202020204" pitchFamily="34" charset="0"/>
              </a:defRPr>
            </a:lvl8pPr>
            <a:lvl9pPr eaLnBrk="0" fontAlgn="base" hangingPunct="0">
              <a:spcBef>
                <a:spcPct val="0"/>
              </a:spcBef>
              <a:spcAft>
                <a:spcPct val="0"/>
              </a:spcAft>
              <a:tabLst>
                <a:tab pos="457200" algn="l"/>
              </a:tabLs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tab pos="457200" algn="l"/>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8" name="Rectangle 11">
            <a:extLst>
              <a:ext uri="{FF2B5EF4-FFF2-40B4-BE49-F238E27FC236}">
                <a16:creationId xmlns:a16="http://schemas.microsoft.com/office/drawing/2014/main" id="{F9031604-DCDC-7BA4-D81A-6146E68F2FD4}"/>
              </a:ext>
            </a:extLst>
          </p:cNvPr>
          <p:cNvSpPr>
            <a:spLocks noChangeArrowheads="1"/>
          </p:cNvSpPr>
          <p:nvPr/>
        </p:nvSpPr>
        <p:spPr bwMode="auto">
          <a:xfrm>
            <a:off x="457200" y="6065838"/>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pic>
        <p:nvPicPr>
          <p:cNvPr id="9" name="Picture 7" descr="A screenshot of a phone&#10;&#10;Description automatically generated">
            <a:extLst>
              <a:ext uri="{FF2B5EF4-FFF2-40B4-BE49-F238E27FC236}">
                <a16:creationId xmlns:a16="http://schemas.microsoft.com/office/drawing/2014/main" id="{BE1009E1-F3F4-BB3D-855A-10E0DF6EF3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28419" y="3429000"/>
            <a:ext cx="2488677" cy="3730321"/>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1" name="TextBox 3">
            <a:extLst>
              <a:ext uri="{FF2B5EF4-FFF2-40B4-BE49-F238E27FC236}">
                <a16:creationId xmlns:a16="http://schemas.microsoft.com/office/drawing/2014/main" id="{C386F0D2-24AF-50D3-4587-54418C93C70C}"/>
              </a:ext>
            </a:extLst>
          </p:cNvPr>
          <p:cNvGraphicFramePr/>
          <p:nvPr/>
        </p:nvGraphicFramePr>
        <p:xfrm>
          <a:off x="184731" y="-10940"/>
          <a:ext cx="10096107" cy="369331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5759553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9F1008E-A167-5C08-DAC3-DA3FFC7D5838}"/>
              </a:ext>
            </a:extLst>
          </p:cNvPr>
          <p:cNvSpPr txBox="1"/>
          <p:nvPr/>
        </p:nvSpPr>
        <p:spPr>
          <a:xfrm>
            <a:off x="84841" y="75414"/>
            <a:ext cx="11877773" cy="7294305"/>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tabLst>
                <a:tab pos="457200" algn="l"/>
              </a:tabLst>
            </a:pPr>
            <a:endParaRPr kumimoji="0" lang="en-US" altLang="en-US" sz="1200" b="0" i="0" u="none" strike="noStrike" cap="none" normalizeH="0" baseline="0">
              <a:ln>
                <a:noFill/>
              </a:ln>
              <a:solidFill>
                <a:srgbClr val="202124"/>
              </a:solidFill>
              <a:effectLst/>
              <a:latin typeface="Cambria" panose="02040503050406030204" pitchFamily="18" charset="0"/>
              <a:ea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tabLst>
                <a:tab pos="457200" algn="l"/>
              </a:tabLst>
            </a:pPr>
            <a:r>
              <a:rPr kumimoji="0" lang="en-US" altLang="en-US" sz="1200" b="0" i="0" u="none" strike="noStrike" cap="none" normalizeH="0" baseline="0">
                <a:ln>
                  <a:noFill/>
                </a:ln>
                <a:solidFill>
                  <a:srgbClr val="202124"/>
                </a:solidFill>
                <a:effectLst/>
                <a:latin typeface="Cambria" panose="02040503050406030204" pitchFamily="18" charset="0"/>
                <a:ea typeface="Times New Roman" panose="02020603050405020304" pitchFamily="18" charset="0"/>
              </a:rPr>
              <a:t>3.On the </a:t>
            </a:r>
            <a:r>
              <a:rPr kumimoji="0" lang="en-US" altLang="en-US" sz="1200" b="1" i="0" u="none" strike="noStrike" cap="none" normalizeH="0" baseline="0">
                <a:ln>
                  <a:noFill/>
                </a:ln>
                <a:solidFill>
                  <a:srgbClr val="202124"/>
                </a:solidFill>
                <a:effectLst/>
                <a:latin typeface="Cambria" panose="02040503050406030204" pitchFamily="18" charset="0"/>
                <a:ea typeface="Times New Roman" panose="02020603050405020304" pitchFamily="18" charset="0"/>
              </a:rPr>
              <a:t>LookML Projects</a:t>
            </a:r>
            <a:r>
              <a:rPr kumimoji="0" lang="en-US" altLang="en-US" sz="1200" b="0" i="0" u="none" strike="noStrike" cap="none" normalizeH="0" baseline="0">
                <a:ln>
                  <a:noFill/>
                </a:ln>
                <a:solidFill>
                  <a:srgbClr val="202124"/>
                </a:solidFill>
                <a:effectLst/>
                <a:latin typeface="Cambria" panose="02040503050406030204" pitchFamily="18" charset="0"/>
                <a:ea typeface="Times New Roman" panose="02020603050405020304" pitchFamily="18" charset="0"/>
              </a:rPr>
              <a:t> page, select </a:t>
            </a:r>
            <a:r>
              <a:rPr kumimoji="0" lang="en-US" altLang="en-US" sz="1200" b="1" i="0" u="none" strike="noStrike" cap="none" normalizeH="0" baseline="0">
                <a:ln>
                  <a:noFill/>
                </a:ln>
                <a:solidFill>
                  <a:srgbClr val="202124"/>
                </a:solidFill>
                <a:effectLst/>
                <a:latin typeface="Cambria" panose="02040503050406030204" pitchFamily="18" charset="0"/>
                <a:ea typeface="Times New Roman" panose="02020603050405020304" pitchFamily="18" charset="0"/>
              </a:rPr>
              <a:t>New LookML Project</a:t>
            </a:r>
            <a:r>
              <a:rPr kumimoji="0" lang="en-US" altLang="en-US" sz="1200" b="0" i="0" u="none" strike="noStrike" cap="none" normalizeH="0" baseline="0">
                <a:ln>
                  <a:noFill/>
                </a:ln>
                <a:solidFill>
                  <a:srgbClr val="202124"/>
                </a:solidFill>
                <a:effectLst/>
                <a:latin typeface="Cambria" panose="02040503050406030204" pitchFamily="18" charset="0"/>
                <a:ea typeface="Times New Roman" panose="02020603050405020304" pitchFamily="18" charset="0"/>
              </a:rPr>
              <a:t> to select the options for your project.</a:t>
            </a:r>
          </a:p>
          <a:p>
            <a:pPr marL="0" marR="0" lvl="0" indent="0" algn="l" defTabSz="914400" rtl="0" eaLnBrk="0" fontAlgn="base" latinLnBrk="0" hangingPunct="0">
              <a:lnSpc>
                <a:spcPct val="100000"/>
              </a:lnSpc>
              <a:spcBef>
                <a:spcPct val="0"/>
              </a:spcBef>
              <a:spcAft>
                <a:spcPct val="0"/>
              </a:spcAft>
              <a:buClrTx/>
              <a:buSzTx/>
              <a:tabLst>
                <a:tab pos="457200" algn="l"/>
              </a:tabLst>
            </a:pPr>
            <a:endParaRPr kumimoji="0" lang="en-US" altLang="en-US" sz="1200" b="0" i="0" u="none" strike="noStrike" cap="none" normalizeH="0" baseline="0">
              <a:ln>
                <a:noFill/>
              </a:ln>
              <a:solidFill>
                <a:schemeClr val="tx1"/>
              </a:solidFill>
              <a:effectLst/>
              <a:ea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tab pos="457200" algn="l"/>
              </a:tabLst>
            </a:pPr>
            <a:r>
              <a:rPr kumimoji="0" lang="en-US" altLang="en-US" sz="1200" b="0" i="0" u="none" strike="noStrike" cap="none" normalizeH="0" baseline="0">
                <a:ln>
                  <a:noFill/>
                </a:ln>
                <a:solidFill>
                  <a:srgbClr val="202124"/>
                </a:solidFill>
                <a:effectLst/>
                <a:latin typeface="Cambria" panose="02040503050406030204" pitchFamily="18" charset="0"/>
                <a:ea typeface="Times New Roman" panose="02020603050405020304" pitchFamily="18" charset="0"/>
              </a:rPr>
              <a:t>This action opens the </a:t>
            </a:r>
            <a:r>
              <a:rPr kumimoji="0" lang="en-US" altLang="en-US" sz="1200" b="1" i="0" u="none" strike="noStrike" cap="none" normalizeH="0" baseline="0">
                <a:ln>
                  <a:noFill/>
                </a:ln>
                <a:solidFill>
                  <a:srgbClr val="202124"/>
                </a:solidFill>
                <a:effectLst/>
                <a:latin typeface="Cambria" panose="02040503050406030204" pitchFamily="18" charset="0"/>
                <a:ea typeface="Times New Roman" panose="02020603050405020304" pitchFamily="18" charset="0"/>
              </a:rPr>
              <a:t>New Project</a:t>
            </a:r>
            <a:r>
              <a:rPr kumimoji="0" lang="en-US" altLang="en-US" sz="1200" b="0" i="0" u="none" strike="noStrike" cap="none" normalizeH="0" baseline="0">
                <a:ln>
                  <a:noFill/>
                </a:ln>
                <a:solidFill>
                  <a:srgbClr val="202124"/>
                </a:solidFill>
                <a:effectLst/>
                <a:latin typeface="Cambria" panose="02040503050406030204" pitchFamily="18" charset="0"/>
                <a:ea typeface="Times New Roman" panose="02020603050405020304" pitchFamily="18" charset="0"/>
              </a:rPr>
              <a:t> page, where you can specify settings for your project, including the project's name and starting point. Looker can create a project in several ways, and the steps taken depend on the </a:t>
            </a:r>
            <a:r>
              <a:rPr kumimoji="0" lang="en-US" altLang="en-US" sz="1200" b="1" i="0" u="none" strike="noStrike" cap="none" normalizeH="0" baseline="0">
                <a:ln>
                  <a:noFill/>
                </a:ln>
                <a:solidFill>
                  <a:srgbClr val="202124"/>
                </a:solidFill>
                <a:effectLst/>
                <a:latin typeface="Cambria" panose="02040503050406030204" pitchFamily="18" charset="0"/>
                <a:ea typeface="Times New Roman" panose="02020603050405020304" pitchFamily="18" charset="0"/>
              </a:rPr>
              <a:t>Starting Point</a:t>
            </a:r>
            <a:r>
              <a:rPr kumimoji="0" lang="en-US" altLang="en-US" sz="1200" b="0" i="0" u="none" strike="noStrike" cap="none" normalizeH="0" baseline="0">
                <a:ln>
                  <a:noFill/>
                </a:ln>
                <a:solidFill>
                  <a:srgbClr val="202124"/>
                </a:solidFill>
                <a:effectLst/>
                <a:latin typeface="Cambria" panose="02040503050406030204" pitchFamily="18" charset="0"/>
                <a:ea typeface="Times New Roman" panose="02020603050405020304" pitchFamily="18" charset="0"/>
              </a:rPr>
              <a:t> option you choose on the </a:t>
            </a:r>
            <a:r>
              <a:rPr kumimoji="0" lang="en-US" altLang="en-US" sz="1200" b="1" i="0" u="none" strike="noStrike" cap="none" normalizeH="0" baseline="0">
                <a:ln>
                  <a:noFill/>
                </a:ln>
                <a:solidFill>
                  <a:srgbClr val="202124"/>
                </a:solidFill>
                <a:effectLst/>
                <a:latin typeface="Cambria" panose="02040503050406030204" pitchFamily="18" charset="0"/>
                <a:ea typeface="Times New Roman" panose="02020603050405020304" pitchFamily="18" charset="0"/>
              </a:rPr>
              <a:t>New Project</a:t>
            </a:r>
            <a:r>
              <a:rPr kumimoji="0" lang="en-US" altLang="en-US" sz="1200" b="0" i="0" u="none" strike="noStrike" cap="none" normalizeH="0" baseline="0">
                <a:ln>
                  <a:noFill/>
                </a:ln>
                <a:solidFill>
                  <a:srgbClr val="202124"/>
                </a:solidFill>
                <a:effectLst/>
                <a:latin typeface="Cambria" panose="02040503050406030204" pitchFamily="18" charset="0"/>
                <a:ea typeface="Times New Roman" panose="02020603050405020304" pitchFamily="18" charset="0"/>
              </a:rPr>
              <a:t> page. The following sections describe how these starting points work:</a:t>
            </a:r>
            <a:endParaRPr kumimoji="0" lang="en-US" altLang="en-US" sz="1200" b="0" i="0" u="none" strike="noStrike" cap="none" normalizeH="0" baseline="0">
              <a:ln>
                <a:noFill/>
              </a:ln>
              <a:solidFill>
                <a:srgbClr val="202124"/>
              </a:solidFill>
              <a:effectLst/>
              <a:latin typeface="Cambria" panose="020405030504060302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tab pos="457200" algn="l"/>
              </a:tabLst>
            </a:pPr>
            <a:r>
              <a:rPr kumimoji="0" lang="en-US" altLang="en-US" sz="1200" b="0" i="0" u="none" strike="noStrike" cap="none" normalizeH="0" baseline="0">
                <a:ln>
                  <a:noFill/>
                </a:ln>
                <a:solidFill>
                  <a:srgbClr val="000000"/>
                </a:solidFill>
                <a:effectLst/>
                <a:latin typeface="Cambria" panose="02040503050406030204" pitchFamily="18" charset="0"/>
                <a:ea typeface="Calibri" panose="020F0502020204030204" pitchFamily="34" charset="0"/>
                <a:cs typeface="Times New Roman" panose="02020603050405020304" pitchFamily="18" charset="0"/>
                <a:hlinkClick r:id="rId2"/>
              </a:rPr>
              <a:t>Automatically generating a model from your database</a:t>
            </a:r>
            <a:endParaRPr kumimoji="0" lang="en-US" altLang="en-US" sz="1200" b="0" i="0" u="none" strike="noStrike" cap="none" normalizeH="0" baseline="0">
              <a:ln>
                <a:noFill/>
              </a:ln>
              <a:solidFill>
                <a:srgbClr val="202124"/>
              </a:solidFill>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tab pos="457200" algn="l"/>
              </a:tabLst>
            </a:pPr>
            <a:r>
              <a:rPr kumimoji="0" lang="en-US" altLang="en-US" sz="1200" b="0" i="0" u="none" strike="noStrike" cap="none" normalizeH="0" baseline="0">
                <a:ln>
                  <a:noFill/>
                </a:ln>
                <a:solidFill>
                  <a:srgbClr val="000000"/>
                </a:solidFill>
                <a:effectLst/>
                <a:latin typeface="Cambria" panose="02040503050406030204" pitchFamily="18" charset="0"/>
                <a:ea typeface="Calibri" panose="020F0502020204030204" pitchFamily="34" charset="0"/>
                <a:cs typeface="Times New Roman" panose="02020603050405020304" pitchFamily="18" charset="0"/>
                <a:hlinkClick r:id="rId3"/>
              </a:rPr>
              <a:t>Cloning a public Git repository</a:t>
            </a:r>
            <a:endParaRPr kumimoji="0" lang="en-US" altLang="en-US" sz="1200" b="0" i="0" u="none" strike="noStrike" cap="none" normalizeH="0" baseline="0">
              <a:ln>
                <a:noFill/>
              </a:ln>
              <a:solidFill>
                <a:srgbClr val="202124"/>
              </a:solidFill>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tab pos="457200" algn="l"/>
              </a:tabLst>
            </a:pPr>
            <a:r>
              <a:rPr kumimoji="0" lang="en-US" altLang="en-US" sz="1200" b="0" i="0" u="none" strike="noStrike" cap="none" normalizeH="0" baseline="0">
                <a:ln>
                  <a:noFill/>
                </a:ln>
                <a:solidFill>
                  <a:srgbClr val="000000"/>
                </a:solidFill>
                <a:effectLst/>
                <a:latin typeface="Cambria" panose="02040503050406030204" pitchFamily="18" charset="0"/>
                <a:ea typeface="Calibri" panose="020F0502020204030204" pitchFamily="34" charset="0"/>
                <a:cs typeface="Times New Roman" panose="02020603050405020304" pitchFamily="18" charset="0"/>
                <a:hlinkClick r:id="rId4"/>
              </a:rPr>
              <a:t>Creating a blank project</a:t>
            </a:r>
            <a:endParaRPr kumimoji="0" lang="en-US" altLang="en-US" sz="1200" b="0" i="0" u="none" strike="noStrike" cap="none" normalizeH="0" baseline="0">
              <a:ln>
                <a:noFill/>
              </a:ln>
              <a:solidFill>
                <a:srgbClr val="000000"/>
              </a:solidFill>
              <a:effectLst/>
              <a:latin typeface="Cambria" panose="02040503050406030204" pitchFamily="18" charset="0"/>
              <a:ea typeface="Calibri" panose="020F050202020403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tab pos="457200" algn="l"/>
              </a:tabLst>
            </a:pPr>
            <a:endParaRPr lang="en-US" altLang="en-US" sz="1200">
              <a:solidFill>
                <a:srgbClr val="000000"/>
              </a:solidFill>
              <a:latin typeface="Cambria" panose="02040503050406030204" pitchFamily="18" charset="0"/>
              <a:ea typeface="Calibri" panose="020F050202020403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tab pos="457200" algn="l"/>
              </a:tabLst>
            </a:pPr>
            <a:endParaRPr kumimoji="0" lang="en-US" altLang="en-US" sz="1200" b="0" i="0" u="none" strike="noStrike" cap="none" normalizeH="0" baseline="0">
              <a:ln>
                <a:noFill/>
              </a:ln>
              <a:solidFill>
                <a:srgbClr val="000000"/>
              </a:solidFill>
              <a:effectLst/>
              <a:latin typeface="Cambria" panose="02040503050406030204" pitchFamily="18" charset="0"/>
              <a:ea typeface="Calibri" panose="020F050202020403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tab pos="457200" algn="l"/>
              </a:tabLst>
            </a:pPr>
            <a:endParaRPr lang="en-US" altLang="en-US" sz="1200">
              <a:solidFill>
                <a:srgbClr val="000000"/>
              </a:solidFill>
              <a:latin typeface="Cambria" panose="02040503050406030204" pitchFamily="18" charset="0"/>
              <a:ea typeface="Calibri" panose="020F050202020403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tab pos="457200" algn="l"/>
              </a:tabLst>
            </a:pPr>
            <a:endParaRPr kumimoji="0" lang="en-US" altLang="en-US" sz="1200" b="0" i="0" u="none" strike="noStrike" cap="none" normalizeH="0" baseline="0">
              <a:ln>
                <a:noFill/>
              </a:ln>
              <a:solidFill>
                <a:srgbClr val="000000"/>
              </a:solidFill>
              <a:effectLst/>
              <a:latin typeface="Cambria" panose="02040503050406030204" pitchFamily="18" charset="0"/>
              <a:ea typeface="Calibri" panose="020F050202020403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tabLst>
                <a:tab pos="457200" algn="l"/>
              </a:tabLst>
            </a:pPr>
            <a:endParaRPr lang="en-US" altLang="en-US" sz="1200">
              <a:solidFill>
                <a:srgbClr val="000000"/>
              </a:solidFill>
              <a:latin typeface="Cambria" panose="02040503050406030204" pitchFamily="18" charset="0"/>
              <a:ea typeface="Calibri" panose="020F050202020403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tabLst>
                <a:tab pos="457200" algn="l"/>
              </a:tabLst>
            </a:pPr>
            <a:endParaRPr kumimoji="0" lang="en-US" altLang="en-US" sz="1200" b="0" i="0" u="none" strike="noStrike" cap="none" normalizeH="0" baseline="0">
              <a:ln>
                <a:noFill/>
              </a:ln>
              <a:solidFill>
                <a:srgbClr val="000000"/>
              </a:solidFill>
              <a:effectLst/>
              <a:latin typeface="Cambria" panose="02040503050406030204" pitchFamily="18" charset="0"/>
              <a:ea typeface="Calibri" panose="020F050202020403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tabLst>
                <a:tab pos="457200" algn="l"/>
              </a:tabLst>
            </a:pPr>
            <a:endParaRPr lang="en-US" altLang="en-US" sz="1200">
              <a:solidFill>
                <a:srgbClr val="000000"/>
              </a:solidFill>
              <a:latin typeface="Cambria" panose="02040503050406030204" pitchFamily="18" charset="0"/>
              <a:ea typeface="Calibri" panose="020F050202020403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tabLst>
                <a:tab pos="457200" algn="l"/>
              </a:tabLst>
            </a:pPr>
            <a:endParaRPr lang="en-US" altLang="en-US" sz="1200">
              <a:solidFill>
                <a:srgbClr val="000000"/>
              </a:solidFill>
              <a:latin typeface="Cambria" panose="02040503050406030204" pitchFamily="18" charset="0"/>
              <a:ea typeface="Calibri" panose="020F050202020403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tabLst>
                <a:tab pos="457200" algn="l"/>
              </a:tabLst>
            </a:pPr>
            <a:endParaRPr lang="en-US" altLang="en-US" sz="1200">
              <a:solidFill>
                <a:srgbClr val="000000"/>
              </a:solidFill>
              <a:latin typeface="Cambria" panose="02040503050406030204" pitchFamily="18" charset="0"/>
              <a:ea typeface="Calibri" panose="020F050202020403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tabLst>
                <a:tab pos="457200" algn="l"/>
              </a:tabLst>
            </a:pPr>
            <a:endParaRPr lang="en-US" altLang="en-US" sz="1200">
              <a:solidFill>
                <a:srgbClr val="000000"/>
              </a:solidFill>
              <a:latin typeface="Cambria" panose="02040503050406030204" pitchFamily="18" charset="0"/>
              <a:ea typeface="Calibri" panose="020F050202020403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tabLst>
                <a:tab pos="457200" algn="l"/>
              </a:tabLst>
            </a:pPr>
            <a:endParaRPr lang="en-US" altLang="en-US" sz="1200">
              <a:solidFill>
                <a:srgbClr val="000000"/>
              </a:solidFill>
              <a:latin typeface="Cambria" panose="02040503050406030204" pitchFamily="18" charset="0"/>
              <a:ea typeface="Calibri" panose="020F050202020403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tabLst>
                <a:tab pos="457200" algn="l"/>
              </a:tabLst>
            </a:pPr>
            <a:endParaRPr lang="en-US" altLang="en-US" sz="1200">
              <a:solidFill>
                <a:srgbClr val="000000"/>
              </a:solidFill>
              <a:latin typeface="Cambria" panose="02040503050406030204" pitchFamily="18" charset="0"/>
              <a:ea typeface="Calibri" panose="020F050202020403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tabLst>
                <a:tab pos="457200" algn="l"/>
              </a:tabLst>
            </a:pPr>
            <a:endParaRPr kumimoji="0" lang="en-US" altLang="en-US" sz="1200" b="0" i="0" u="none" strike="noStrike" cap="none" normalizeH="0" baseline="0">
              <a:ln>
                <a:noFill/>
              </a:ln>
              <a:solidFill>
                <a:srgbClr val="000000"/>
              </a:solidFill>
              <a:effectLst/>
              <a:latin typeface="Cambria" panose="02040503050406030204" pitchFamily="18" charset="0"/>
              <a:ea typeface="Calibri" panose="020F050202020403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tabLst>
                <a:tab pos="457200" algn="l"/>
              </a:tabLst>
            </a:pPr>
            <a:endParaRPr lang="en-US" altLang="en-US" sz="1200">
              <a:solidFill>
                <a:srgbClr val="000000"/>
              </a:solidFill>
              <a:latin typeface="Cambria" panose="02040503050406030204" pitchFamily="18" charset="0"/>
              <a:ea typeface="Calibri" panose="020F050202020403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tabLst>
                <a:tab pos="457200" algn="l"/>
              </a:tabLst>
            </a:pPr>
            <a:endParaRPr kumimoji="0" lang="en-US" altLang="en-US" sz="1200" b="0" i="0" u="none" strike="noStrike" cap="none" normalizeH="0" baseline="0">
              <a:ln>
                <a:noFill/>
              </a:ln>
              <a:solidFill>
                <a:srgbClr val="000000"/>
              </a:solidFill>
              <a:effectLst/>
              <a:latin typeface="Cambria" panose="02040503050406030204" pitchFamily="18" charset="0"/>
              <a:ea typeface="Calibri" panose="020F050202020403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tabLst>
                <a:tab pos="457200" algn="l"/>
              </a:tabLst>
            </a:pPr>
            <a:endParaRPr kumimoji="0" lang="en-US" altLang="en-US" sz="1200" b="0" i="0" u="none" strike="noStrike" cap="none" normalizeH="0" baseline="0">
              <a:ln>
                <a:noFill/>
              </a:ln>
              <a:solidFill>
                <a:srgbClr val="000000"/>
              </a:solidFill>
              <a:effectLst/>
              <a:latin typeface="Cambria" panose="02040503050406030204" pitchFamily="18" charset="0"/>
              <a:ea typeface="Calibri" panose="020F050202020403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tab pos="457200" algn="l"/>
              </a:tabLst>
            </a:pPr>
            <a:endParaRPr lang="en-US" altLang="en-US" sz="1200">
              <a:solidFill>
                <a:srgbClr val="000000"/>
              </a:solidFill>
              <a:latin typeface="Cambria" panose="02040503050406030204" pitchFamily="18" charset="0"/>
              <a:ea typeface="Calibri" panose="020F050202020403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a:ln>
                  <a:noFill/>
                </a:ln>
                <a:solidFill>
                  <a:schemeClr val="tx1"/>
                </a:solidFill>
                <a:effectLst/>
                <a:latin typeface="Cambria" panose="02040503050406030204" pitchFamily="18" charset="0"/>
                <a:ea typeface="Times New Roman" panose="02020603050405020304" pitchFamily="18" charset="0"/>
                <a:cs typeface="Times New Roman" panose="02020603050405020304" pitchFamily="18" charset="0"/>
              </a:rPr>
              <a:t>Note:</a:t>
            </a:r>
            <a:r>
              <a:rPr kumimoji="0" lang="en-US" altLang="en-US" sz="1200" b="0" i="0" u="none" strike="noStrike" cap="none" normalizeH="0" baseline="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 </a:t>
            </a:r>
            <a:r>
              <a:rPr kumimoji="0" lang="en-US" altLang="en-US" sz="1200" b="0" i="0" u="none" strike="noStrike" cap="none" normalizeH="0" baseline="0">
                <a:ln>
                  <a:noFill/>
                </a:ln>
                <a:solidFill>
                  <a:schemeClr val="tx1"/>
                </a:solidFill>
                <a:effectLst/>
                <a:latin typeface="Cambria" panose="02040503050406030204" pitchFamily="18" charset="0"/>
                <a:ea typeface="Times New Roman" panose="02020603050405020304" pitchFamily="18" charset="0"/>
                <a:cs typeface="Times New Roman" panose="02020603050405020304" pitchFamily="18" charset="0"/>
              </a:rPr>
              <a:t>If you are a Looker admin and you want to rename your project after you've created it, use the</a:t>
            </a:r>
            <a:r>
              <a:rPr kumimoji="0" lang="en-US" altLang="en-US" sz="1200" b="0" i="0" u="none" strike="noStrike" cap="none" normalizeH="0" baseline="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 </a:t>
            </a:r>
            <a:r>
              <a:rPr kumimoji="0" lang="en-US" altLang="en-US" sz="1200" b="1" i="0" u="none" strike="noStrike" cap="none" normalizeH="0" baseline="0">
                <a:ln>
                  <a:noFill/>
                </a:ln>
                <a:solidFill>
                  <a:schemeClr val="tx1"/>
                </a:solidFill>
                <a:effectLst/>
                <a:latin typeface="Cambria" panose="02040503050406030204" pitchFamily="18" charset="0"/>
                <a:ea typeface="Times New Roman" panose="02020603050405020304" pitchFamily="18" charset="0"/>
                <a:cs typeface="Times New Roman" panose="02020603050405020304" pitchFamily="18" charset="0"/>
              </a:rPr>
              <a:t>Project Settings</a:t>
            </a:r>
            <a:r>
              <a:rPr kumimoji="0" lang="en-US" altLang="en-US" sz="1200" b="0" i="0" u="none" strike="noStrike" cap="none" normalizeH="0" baseline="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 </a:t>
            </a:r>
            <a:r>
              <a:rPr kumimoji="0" lang="en-US" altLang="en-US" sz="1200" b="0" i="0" u="none" strike="noStrike" cap="none" normalizeH="0" baseline="0">
                <a:ln>
                  <a:noFill/>
                </a:ln>
                <a:solidFill>
                  <a:schemeClr val="tx1"/>
                </a:solidFill>
                <a:effectLst/>
                <a:latin typeface="Cambria" panose="02040503050406030204" pitchFamily="18" charset="0"/>
                <a:ea typeface="Times New Roman" panose="02020603050405020304" pitchFamily="18" charset="0"/>
                <a:cs typeface="Times New Roman" panose="02020603050405020304" pitchFamily="18" charset="0"/>
              </a:rPr>
              <a:t>page </a:t>
            </a:r>
            <a:endParaRPr kumimoji="0" lang="en-US" altLang="en-US" sz="1200" b="0" i="0" u="none" strike="noStrike" cap="none" normalizeH="0" baseline="0">
              <a:ln>
                <a:noFill/>
              </a:ln>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202124"/>
                </a:solidFill>
                <a:effectLst/>
                <a:latin typeface="Cambria" panose="02040503050406030204" pitchFamily="18" charset="0"/>
                <a:ea typeface="Times New Roman" panose="02020603050405020304" pitchFamily="18" charset="0"/>
                <a:cs typeface="Times New Roman" panose="02020603050405020304" pitchFamily="18" charset="0"/>
              </a:rPr>
              <a:t>Automatically generating a model from your database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0" i="0" u="none" strike="noStrike" cap="none" normalizeH="0" baseline="0">
              <a:ln>
                <a:noFill/>
              </a:ln>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202124"/>
                </a:solidFill>
                <a:effectLst/>
                <a:latin typeface="Cambria" panose="02040503050406030204" pitchFamily="18" charset="0"/>
                <a:ea typeface="Times New Roman" panose="02020603050405020304" pitchFamily="18" charset="0"/>
              </a:rPr>
              <a:t>If you select </a:t>
            </a:r>
            <a:r>
              <a:rPr kumimoji="0" lang="en-US" altLang="en-US" sz="1200" b="1" i="0" u="none" strike="noStrike" cap="none" normalizeH="0" baseline="0">
                <a:ln>
                  <a:noFill/>
                </a:ln>
                <a:solidFill>
                  <a:srgbClr val="202124"/>
                </a:solidFill>
                <a:effectLst/>
                <a:latin typeface="Cambria" panose="02040503050406030204" pitchFamily="18" charset="0"/>
                <a:ea typeface="Times New Roman" panose="02020603050405020304" pitchFamily="18" charset="0"/>
              </a:rPr>
              <a:t>Generate Model from Database Schema</a:t>
            </a:r>
            <a:r>
              <a:rPr kumimoji="0" lang="en-US" altLang="en-US" sz="1200" b="0" i="0" u="none" strike="noStrike" cap="none" normalizeH="0" baseline="0">
                <a:ln>
                  <a:noFill/>
                </a:ln>
                <a:solidFill>
                  <a:srgbClr val="202124"/>
                </a:solidFill>
                <a:effectLst/>
                <a:latin typeface="Cambria" panose="02040503050406030204" pitchFamily="18" charset="0"/>
                <a:ea typeface="Times New Roman" panose="02020603050405020304" pitchFamily="18" charset="0"/>
              </a:rPr>
              <a:t> as the starting point, the LookML generator automatically creates your model and view project files based on the tables in your database.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200">
              <a:solidFill>
                <a:srgbClr val="202124"/>
              </a:solidFill>
              <a:latin typeface="Cambria" panose="02040503050406030204" pitchFamily="18" charset="0"/>
              <a:ea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202124"/>
                </a:solidFill>
                <a:effectLst/>
                <a:latin typeface="Cambria" panose="02040503050406030204" pitchFamily="18" charset="0"/>
                <a:ea typeface="Times New Roman" panose="02020603050405020304" pitchFamily="18" charset="0"/>
              </a:rPr>
              <a:t>With this option, Looker asks for the connection name so that it can automatically generate LookML based your database. However, you can still add additional connections later.</a:t>
            </a:r>
            <a:endParaRPr kumimoji="0" lang="en-US" altLang="en-US" sz="1200" b="0" i="0" u="none" strike="noStrike" cap="none" normalizeH="0" baseline="0">
              <a:ln>
                <a:noFill/>
              </a:ln>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202124"/>
                </a:solidFill>
                <a:effectLst/>
                <a:latin typeface="Cambria" panose="02040503050406030204" pitchFamily="18" charset="0"/>
                <a:ea typeface="Times New Roman" panose="02020603050405020304" pitchFamily="18" charset="0"/>
                <a:cs typeface="Times New Roman" panose="02020603050405020304" pitchFamily="18" charset="0"/>
              </a:rPr>
              <a:t>Cloning a public Git repository</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0" i="0" u="none" strike="noStrike" cap="none" normalizeH="0" baseline="0">
              <a:ln>
                <a:noFill/>
              </a:ln>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202124"/>
                </a:solidFill>
                <a:effectLst/>
                <a:latin typeface="Cambria" panose="02040503050406030204" pitchFamily="18" charset="0"/>
                <a:ea typeface="Times New Roman" panose="02020603050405020304" pitchFamily="18" charset="0"/>
              </a:rPr>
              <a:t>If you select </a:t>
            </a:r>
            <a:r>
              <a:rPr kumimoji="0" lang="en-US" altLang="en-US" sz="1200" b="1" i="0" u="none" strike="noStrike" cap="none" normalizeH="0" baseline="0">
                <a:ln>
                  <a:noFill/>
                </a:ln>
                <a:solidFill>
                  <a:srgbClr val="202124"/>
                </a:solidFill>
                <a:effectLst/>
                <a:latin typeface="Cambria" panose="02040503050406030204" pitchFamily="18" charset="0"/>
                <a:ea typeface="Times New Roman" panose="02020603050405020304" pitchFamily="18" charset="0"/>
              </a:rPr>
              <a:t>Clone Public Git Repository</a:t>
            </a:r>
            <a:r>
              <a:rPr kumimoji="0" lang="en-US" altLang="en-US" sz="1200" b="0" i="0" u="none" strike="noStrike" cap="none" normalizeH="0" baseline="0">
                <a:ln>
                  <a:noFill/>
                </a:ln>
                <a:solidFill>
                  <a:srgbClr val="202124"/>
                </a:solidFill>
                <a:effectLst/>
                <a:latin typeface="Cambria" panose="02040503050406030204" pitchFamily="18" charset="0"/>
                <a:ea typeface="Times New Roman" panose="02020603050405020304" pitchFamily="18" charset="0"/>
              </a:rPr>
              <a:t> as the starting point, Looker will copy the files from a public Git repository into your new LookML project.</a:t>
            </a:r>
            <a:endParaRPr kumimoji="0" lang="en-US" altLang="en-US" sz="12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tab pos="457200" algn="l"/>
              </a:tabLst>
            </a:pPr>
            <a:endParaRPr kumimoji="0" lang="en-US" altLang="en-US" sz="12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tab pos="457200" algn="l"/>
              </a:tabLst>
            </a:pPr>
            <a:endParaRPr kumimoji="0" lang="en-US" altLang="en-US" sz="1200" b="0" i="0" u="none" strike="noStrike" cap="none" normalizeH="0" baseline="0">
              <a:ln>
                <a:noFill/>
              </a:ln>
              <a:solidFill>
                <a:schemeClr val="tx1"/>
              </a:solidFill>
              <a:effectLst/>
              <a:latin typeface="Arial" panose="020B0604020202020204" pitchFamily="34" charset="0"/>
            </a:endParaRPr>
          </a:p>
          <a:p>
            <a:endParaRPr lang="en-IN" sz="1200" dirty="0"/>
          </a:p>
        </p:txBody>
      </p:sp>
      <p:pic>
        <p:nvPicPr>
          <p:cNvPr id="3073" name="Picture 6">
            <a:extLst>
              <a:ext uri="{FF2B5EF4-FFF2-40B4-BE49-F238E27FC236}">
                <a16:creationId xmlns:a16="http://schemas.microsoft.com/office/drawing/2014/main" id="{5D5F5E6F-A701-D830-1535-D40C9E293C0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02176" y="1337406"/>
            <a:ext cx="5730875" cy="310832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91DE1C13-018D-BD70-CBE1-D8FA60B1609D}"/>
              </a:ext>
            </a:extLst>
          </p:cNvPr>
          <p:cNvSpPr>
            <a:spLocks noChangeArrowheads="1"/>
          </p:cNvSpPr>
          <p:nvPr/>
        </p:nvSpPr>
        <p:spPr bwMode="auto">
          <a:xfrm>
            <a:off x="457200" y="3505423"/>
            <a:ext cx="184731" cy="34880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25392"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42237530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d1c0902-ed92-4fed-896d-2e7725de02d4}" enabled="1" method="Standard" siteId="{d6b0bbee-7cd9-4d60-bce6-4a67b543e2ae}" removed="0"/>
</clbl:labelList>
</file>

<file path=docProps/app.xml><?xml version="1.0" encoding="utf-8"?>
<Properties xmlns="http://schemas.openxmlformats.org/officeDocument/2006/extended-properties" xmlns:vt="http://schemas.openxmlformats.org/officeDocument/2006/docPropsVTypes">
  <Template>Gallery</Template>
  <TotalTime>3119</TotalTime>
  <Words>2444</Words>
  <Application>Microsoft Office PowerPoint</Application>
  <PresentationFormat>Widescreen</PresentationFormat>
  <Paragraphs>319</Paragraphs>
  <Slides>30</Slides>
  <Notes>0</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30</vt:i4>
      </vt:variant>
    </vt:vector>
  </HeadingPairs>
  <TitlesOfParts>
    <vt:vector size="44" baseType="lpstr">
      <vt:lpstr>Aptos SemiBold</vt:lpstr>
      <vt:lpstr>Arial</vt:lpstr>
      <vt:lpstr>Calibri</vt:lpstr>
      <vt:lpstr>Calibri Light</vt:lpstr>
      <vt:lpstr>Cambria</vt:lpstr>
      <vt:lpstr>Cambria Math</vt:lpstr>
      <vt:lpstr>Courier New</vt:lpstr>
      <vt:lpstr>NouvelR</vt:lpstr>
      <vt:lpstr>Roboto</vt:lpstr>
      <vt:lpstr>Rockwell</vt:lpstr>
      <vt:lpstr>Symbol</vt:lpstr>
      <vt:lpstr>var(--devsite-code-font-family)</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PALANIAPPAN Devarajan</dc:creator>
  <cp:lastModifiedBy>PALANIAPPAN Devarajan</cp:lastModifiedBy>
  <cp:revision>1</cp:revision>
  <dcterms:created xsi:type="dcterms:W3CDTF">2023-12-04T07:46:50Z</dcterms:created>
  <dcterms:modified xsi:type="dcterms:W3CDTF">2024-02-05T13:18:48Z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lassificationContentMarkingFooterLocations">
    <vt:lpwstr>Office Theme:8</vt:lpwstr>
  </property>
  <property fmtid="{D5CDD505-2E9C-101B-9397-08002B2CF9AE}" pid="3" name="ClassificationContentMarkingFooterText">
    <vt:lpwstr>Confidential C</vt:lpwstr>
  </property>
</Properties>
</file>